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79" r:id="rId1"/>
  </p:sldMasterIdLst>
  <p:notesMasterIdLst>
    <p:notesMasterId r:id="rId9"/>
  </p:notesMasterIdLst>
  <p:handoutMasterIdLst>
    <p:handoutMasterId r:id="rId10"/>
  </p:handoutMasterIdLst>
  <p:sldIdLst>
    <p:sldId id="2147483343" r:id="rId2"/>
    <p:sldId id="2147483344" r:id="rId3"/>
    <p:sldId id="2147483340" r:id="rId4"/>
    <p:sldId id="2147483348" r:id="rId5"/>
    <p:sldId id="2147483345" r:id="rId6"/>
    <p:sldId id="2147483346" r:id="rId7"/>
    <p:sldId id="2147483347" r:id="rId8"/>
  </p:sldIdLst>
  <p:sldSz cx="9906000" cy="6858000" type="A4"/>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記入シート" id="{99D52FED-1204-4BC8-A9C3-E824D96EDFEA}">
          <p14:sldIdLst>
            <p14:sldId id="2147483343"/>
            <p14:sldId id="2147483344"/>
            <p14:sldId id="2147483340"/>
          </p14:sldIdLst>
        </p14:section>
        <p14:section name="記入要領" id="{0EF0E393-573D-426E-8918-ABD593C3EA5C}">
          <p14:sldIdLst>
            <p14:sldId id="2147483348"/>
            <p14:sldId id="2147483345"/>
            <p14:sldId id="2147483346"/>
            <p14:sldId id="2147483347"/>
          </p14:sldIdLst>
        </p14:section>
      </p14:sectionLst>
    </p:ext>
    <p:ext uri="{EFAFB233-063F-42B5-8137-9DF3F51BA10A}">
      <p15:sldGuideLst xmlns:p15="http://schemas.microsoft.com/office/powerpoint/2012/main">
        <p15:guide id="2" pos="312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作成者"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2C2C"/>
    <a:srgbClr val="FFC2E4"/>
    <a:srgbClr val="ADFFE9"/>
    <a:srgbClr val="CDFFF0"/>
    <a:srgbClr val="B3FFE7"/>
    <a:srgbClr val="C2E4FF"/>
    <a:srgbClr val="CFC400"/>
    <a:srgbClr val="FF33CC"/>
    <a:srgbClr val="FF6699"/>
    <a:srgbClr val="FFF4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E769AF-DB4F-429D-ABA4-6D789C32E6AC}" v="141" dt="2025-09-11T12:34:33.04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411" y="365"/>
      </p:cViewPr>
      <p:guideLst>
        <p:guide pos="312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slide" Target="slides/slide1.xml"/><Relationship Id="rId16" Type="http://schemas.microsoft.com/office/2015/10/relationships/revisionInfo" Target="revisionInfo.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890515" cy="498328"/>
          </a:xfrm>
          <a:prstGeom prst="rect">
            <a:avLst/>
          </a:prstGeom>
        </p:spPr>
        <p:txBody>
          <a:bodyPr vert="horz" lIns="91438" tIns="45720" rIns="91438"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777002" y="2"/>
            <a:ext cx="2890514" cy="498328"/>
          </a:xfrm>
          <a:prstGeom prst="rect">
            <a:avLst/>
          </a:prstGeom>
        </p:spPr>
        <p:txBody>
          <a:bodyPr vert="horz" lIns="91438" tIns="45720" rIns="91438" bIns="45720" rtlCol="0"/>
          <a:lstStyle>
            <a:lvl1pPr algn="r">
              <a:defRPr sz="1200"/>
            </a:lvl1pPr>
          </a:lstStyle>
          <a:p>
            <a:fld id="{DB431E2E-CDB8-48E6-A80C-56CDC41EA0B7}" type="datetimeFigureOut">
              <a:rPr kumimoji="1" lang="ja-JP" altLang="en-US" smtClean="0"/>
              <a:t>2025/9/11</a:t>
            </a:fld>
            <a:endParaRPr kumimoji="1" lang="ja-JP" altLang="en-US"/>
          </a:p>
        </p:txBody>
      </p:sp>
      <p:sp>
        <p:nvSpPr>
          <p:cNvPr id="4" name="フッター プレースホルダー 3"/>
          <p:cNvSpPr>
            <a:spLocks noGrp="1"/>
          </p:cNvSpPr>
          <p:nvPr>
            <p:ph type="ftr" sz="quarter" idx="2"/>
          </p:nvPr>
        </p:nvSpPr>
        <p:spPr>
          <a:xfrm>
            <a:off x="2" y="9428311"/>
            <a:ext cx="2890515" cy="498328"/>
          </a:xfrm>
          <a:prstGeom prst="rect">
            <a:avLst/>
          </a:prstGeom>
        </p:spPr>
        <p:txBody>
          <a:bodyPr vert="horz" lIns="91438" tIns="45720" rIns="91438"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77002" y="9428311"/>
            <a:ext cx="2890514" cy="498328"/>
          </a:xfrm>
          <a:prstGeom prst="rect">
            <a:avLst/>
          </a:prstGeom>
        </p:spPr>
        <p:txBody>
          <a:bodyPr vert="horz" lIns="91438" tIns="45720" rIns="91438" bIns="45720" rtlCol="0" anchor="b"/>
          <a:lstStyle>
            <a:lvl1pPr algn="r">
              <a:defRPr sz="1200"/>
            </a:lvl1pPr>
          </a:lstStyle>
          <a:p>
            <a:fld id="{D9B5B11F-54D6-4D29-BE37-F0DDBB7822DA}" type="slidenum">
              <a:rPr kumimoji="1" lang="ja-JP" altLang="en-US" smtClean="0"/>
              <a:t>‹#›</a:t>
            </a:fld>
            <a:endParaRPr kumimoji="1" lang="ja-JP" altLang="en-US"/>
          </a:p>
        </p:txBody>
      </p:sp>
    </p:spTree>
    <p:extLst>
      <p:ext uri="{BB962C8B-B14F-4D97-AF65-F5344CB8AC3E}">
        <p14:creationId xmlns:p14="http://schemas.microsoft.com/office/powerpoint/2010/main" val="873512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3"/>
            <a:ext cx="2889938" cy="498055"/>
          </a:xfrm>
          <a:prstGeom prst="rect">
            <a:avLst/>
          </a:prstGeom>
        </p:spPr>
        <p:txBody>
          <a:bodyPr vert="horz" lIns="91438" tIns="45720" rIns="91438"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777609" y="3"/>
            <a:ext cx="2889938" cy="498055"/>
          </a:xfrm>
          <a:prstGeom prst="rect">
            <a:avLst/>
          </a:prstGeom>
        </p:spPr>
        <p:txBody>
          <a:bodyPr vert="horz" lIns="91438" tIns="45720" rIns="91438" bIns="45720" rtlCol="0"/>
          <a:lstStyle>
            <a:lvl1pPr algn="r">
              <a:defRPr sz="1200"/>
            </a:lvl1pPr>
          </a:lstStyle>
          <a:p>
            <a:fld id="{966CB67D-9115-435E-8E82-4C3EEAFC0A8D}" type="datetimeFigureOut">
              <a:rPr kumimoji="1" lang="ja-JP" altLang="en-US" smtClean="0"/>
              <a:t>2025/9/11</a:t>
            </a:fld>
            <a:endParaRPr kumimoji="1" lang="ja-JP" altLang="en-US"/>
          </a:p>
        </p:txBody>
      </p:sp>
      <p:sp>
        <p:nvSpPr>
          <p:cNvPr id="4" name="スライド イメージ プレースホルダー 3"/>
          <p:cNvSpPr>
            <a:spLocks noGrp="1" noRot="1" noChangeAspect="1"/>
          </p:cNvSpPr>
          <p:nvPr>
            <p:ph type="sldImg" idx="2"/>
          </p:nvPr>
        </p:nvSpPr>
        <p:spPr>
          <a:xfrm>
            <a:off x="914400" y="1238250"/>
            <a:ext cx="4840288" cy="3352800"/>
          </a:xfrm>
          <a:prstGeom prst="rect">
            <a:avLst/>
          </a:prstGeom>
          <a:noFill/>
          <a:ln w="12700">
            <a:solidFill>
              <a:prstClr val="black"/>
            </a:solidFill>
          </a:ln>
        </p:spPr>
        <p:txBody>
          <a:bodyPr vert="horz" lIns="91438" tIns="45720" rIns="91438" bIns="45720" rtlCol="0" anchor="ctr"/>
          <a:lstStyle/>
          <a:p>
            <a:endParaRPr lang="ja-JP" altLang="en-US"/>
          </a:p>
        </p:txBody>
      </p:sp>
      <p:sp>
        <p:nvSpPr>
          <p:cNvPr id="5" name="ノート プレースホルダー 4"/>
          <p:cNvSpPr>
            <a:spLocks noGrp="1"/>
          </p:cNvSpPr>
          <p:nvPr>
            <p:ph type="body" sz="quarter" idx="3"/>
          </p:nvPr>
        </p:nvSpPr>
        <p:spPr>
          <a:xfrm>
            <a:off x="666910" y="4777198"/>
            <a:ext cx="5335270" cy="3908614"/>
          </a:xfrm>
          <a:prstGeom prst="rect">
            <a:avLst/>
          </a:prstGeom>
        </p:spPr>
        <p:txBody>
          <a:bodyPr vert="horz" lIns="91438" tIns="45720" rIns="91438"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28586"/>
            <a:ext cx="2889938" cy="498054"/>
          </a:xfrm>
          <a:prstGeom prst="rect">
            <a:avLst/>
          </a:prstGeom>
        </p:spPr>
        <p:txBody>
          <a:bodyPr vert="horz" lIns="91438" tIns="45720" rIns="91438"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77609" y="9428586"/>
            <a:ext cx="2889938" cy="498054"/>
          </a:xfrm>
          <a:prstGeom prst="rect">
            <a:avLst/>
          </a:prstGeom>
        </p:spPr>
        <p:txBody>
          <a:bodyPr vert="horz" lIns="91438" tIns="45720" rIns="91438" bIns="45720" rtlCol="0" anchor="b"/>
          <a:lstStyle>
            <a:lvl1pPr algn="r">
              <a:defRPr sz="1200"/>
            </a:lvl1pPr>
          </a:lstStyle>
          <a:p>
            <a:fld id="{C20C0D6C-562A-4DB1-8A23-727E388A1A72}" type="slidenum">
              <a:rPr kumimoji="1" lang="ja-JP" altLang="en-US" smtClean="0"/>
              <a:t>‹#›</a:t>
            </a:fld>
            <a:endParaRPr kumimoji="1" lang="ja-JP" altLang="en-US"/>
          </a:p>
        </p:txBody>
      </p:sp>
    </p:spTree>
    <p:extLst>
      <p:ext uri="{BB962C8B-B14F-4D97-AF65-F5344CB8AC3E}">
        <p14:creationId xmlns:p14="http://schemas.microsoft.com/office/powerpoint/2010/main" val="5670727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レイアウト">
    <p:spTree>
      <p:nvGrpSpPr>
        <p:cNvPr id="1" name=""/>
        <p:cNvGrpSpPr/>
        <p:nvPr/>
      </p:nvGrpSpPr>
      <p:grpSpPr>
        <a:xfrm>
          <a:off x="0" y="0"/>
          <a:ext cx="0" cy="0"/>
          <a:chOff x="0" y="0"/>
          <a:chExt cx="0" cy="0"/>
        </a:xfrm>
      </p:grpSpPr>
      <p:sp>
        <p:nvSpPr>
          <p:cNvPr id="40" name="正方形/長方形 39">
            <a:extLst>
              <a:ext uri="{FF2B5EF4-FFF2-40B4-BE49-F238E27FC236}">
                <a16:creationId xmlns:a16="http://schemas.microsoft.com/office/drawing/2014/main" id="{61939DDE-C977-FE7D-6DCE-4941AA78BD9C}"/>
              </a:ext>
            </a:extLst>
          </p:cNvPr>
          <p:cNvSpPr/>
          <p:nvPr userDrawn="1"/>
        </p:nvSpPr>
        <p:spPr>
          <a:xfrm>
            <a:off x="200025" y="3395733"/>
            <a:ext cx="5032375" cy="1173034"/>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78" name="正方形/長方形 77">
            <a:extLst>
              <a:ext uri="{FF2B5EF4-FFF2-40B4-BE49-F238E27FC236}">
                <a16:creationId xmlns:a16="http://schemas.microsoft.com/office/drawing/2014/main" id="{C57E6EC5-2199-E45C-C53D-DCD88D572CF3}"/>
              </a:ext>
            </a:extLst>
          </p:cNvPr>
          <p:cNvSpPr/>
          <p:nvPr userDrawn="1"/>
        </p:nvSpPr>
        <p:spPr>
          <a:xfrm>
            <a:off x="200025" y="5461129"/>
            <a:ext cx="5032375" cy="1173034"/>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2" name="タイトル 1"/>
          <p:cNvSpPr>
            <a:spLocks noGrp="1"/>
          </p:cNvSpPr>
          <p:nvPr>
            <p:ph type="title" hasCustomPrompt="1"/>
          </p:nvPr>
        </p:nvSpPr>
        <p:spPr bwMode="gray">
          <a:xfrm>
            <a:off x="199556" y="225425"/>
            <a:ext cx="9506419" cy="360362"/>
          </a:xfrm>
          <a:noFill/>
        </p:spPr>
        <p:txBody>
          <a:bodyPr/>
          <a:lstStyle>
            <a:lvl1pPr>
              <a:defRPr>
                <a:solidFill>
                  <a:schemeClr val="tx2"/>
                </a:solidFill>
              </a:defRPr>
            </a:lvl1pPr>
          </a:lstStyle>
          <a:p>
            <a:r>
              <a:rPr kumimoji="1" lang="ja-JP" altLang="en-US" dirty="0"/>
              <a:t>事例を表す適切なタイトルを記入してください</a:t>
            </a:r>
          </a:p>
        </p:txBody>
      </p:sp>
      <p:sp>
        <p:nvSpPr>
          <p:cNvPr id="5" name="テキスト プレースホルダー 3">
            <a:extLst>
              <a:ext uri="{FF2B5EF4-FFF2-40B4-BE49-F238E27FC236}">
                <a16:creationId xmlns:a16="http://schemas.microsoft.com/office/drawing/2014/main" id="{ABCE1062-4177-442F-AD3B-8B63C9EB7275}"/>
              </a:ext>
            </a:extLst>
          </p:cNvPr>
          <p:cNvSpPr txBox="1">
            <a:spLocks/>
          </p:cNvSpPr>
          <p:nvPr userDrawn="1"/>
        </p:nvSpPr>
        <p:spPr bwMode="gray">
          <a:xfrm>
            <a:off x="4758361" y="6640387"/>
            <a:ext cx="389279" cy="216000"/>
          </a:xfrm>
          <a:prstGeom prst="rect">
            <a:avLst/>
          </a:prstGeom>
        </p:spPr>
        <p:txBody>
          <a:bodyPr wrap="none" lIns="0" rIns="36000" anchor="ctr">
            <a:noAutofit/>
          </a:bodyPr>
          <a:lstStyle>
            <a:lvl1pPr marL="0" indent="0" algn="ctr" defTabSz="914400" rtl="0" eaLnBrk="1" latinLnBrk="0" hangingPunct="1">
              <a:lnSpc>
                <a:spcPct val="90000"/>
              </a:lnSpc>
              <a:spcBef>
                <a:spcPts val="1000"/>
              </a:spcBef>
              <a:buFont typeface="Arial" panose="020B0604020202020204" pitchFamily="34" charset="0"/>
              <a:buNone/>
              <a:defRPr kumimoji="1" sz="1400" kern="1200">
                <a:solidFill>
                  <a:schemeClr val="tx1"/>
                </a:solidFill>
                <a:latin typeface="+mn-lt"/>
                <a:ea typeface="+mn-ea"/>
                <a:cs typeface="+mn-cs"/>
              </a:defRPr>
            </a:lvl1pPr>
            <a:lvl2pPr marL="452438" indent="-273050" algn="ctr" defTabSz="914400" rtl="0" eaLnBrk="1" latinLnBrk="0" hangingPunct="1">
              <a:lnSpc>
                <a:spcPct val="90000"/>
              </a:lnSpc>
              <a:spcBef>
                <a:spcPts val="500"/>
              </a:spcBef>
              <a:buFont typeface="Meiryo UI" panose="020B0604030504040204" pitchFamily="50" charset="-128"/>
              <a:buChar char="—"/>
              <a:defRPr kumimoji="1" sz="14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fld id="{EFF310A9-E521-4579-80D3-F3B8D8E7C059}" type="slidenum">
              <a:rPr lang="ja-JP" altLang="en-US" sz="1200" smtClean="0">
                <a:solidFill>
                  <a:schemeClr val="tx2"/>
                </a:solidFill>
              </a:rPr>
              <a:pPr algn="ctr"/>
              <a:t>‹#›</a:t>
            </a:fld>
            <a:endParaRPr lang="ja-JP" altLang="en-US" sz="1200">
              <a:solidFill>
                <a:schemeClr val="tx2"/>
              </a:solidFill>
            </a:endParaRPr>
          </a:p>
        </p:txBody>
      </p:sp>
      <p:sp>
        <p:nvSpPr>
          <p:cNvPr id="9" name="テキスト プレースホルダー 8">
            <a:extLst>
              <a:ext uri="{FF2B5EF4-FFF2-40B4-BE49-F238E27FC236}">
                <a16:creationId xmlns:a16="http://schemas.microsoft.com/office/drawing/2014/main" id="{40F3C2F5-77B7-7CF2-EBA8-9B1C1BE26253}"/>
              </a:ext>
            </a:extLst>
          </p:cNvPr>
          <p:cNvSpPr>
            <a:spLocks noGrp="1"/>
          </p:cNvSpPr>
          <p:nvPr>
            <p:ph type="body" sz="quarter" idx="10" hasCustomPrompt="1"/>
          </p:nvPr>
        </p:nvSpPr>
        <p:spPr>
          <a:xfrm>
            <a:off x="200025" y="585787"/>
            <a:ext cx="9505950" cy="298131"/>
          </a:xfrm>
        </p:spPr>
        <p:txBody>
          <a:bodyPr/>
          <a:lstStyle>
            <a:lvl1pPr>
              <a:defRPr sz="1400"/>
            </a:lvl1pPr>
          </a:lstStyle>
          <a:p>
            <a:pPr lvl="0"/>
            <a:r>
              <a:rPr kumimoji="1" lang="ja-JP" altLang="en-US" dirty="0"/>
              <a:t>事例掲載に応募した法人名と、その他に事例の中心的な役割を果たした法人等がいる場合にはその法人名等を記載してください。</a:t>
            </a:r>
          </a:p>
        </p:txBody>
      </p:sp>
      <p:sp>
        <p:nvSpPr>
          <p:cNvPr id="56" name="テキスト プレースホルダー 52">
            <a:extLst>
              <a:ext uri="{FF2B5EF4-FFF2-40B4-BE49-F238E27FC236}">
                <a16:creationId xmlns:a16="http://schemas.microsoft.com/office/drawing/2014/main" id="{E2753E11-0E2D-40C5-50CB-DDE9BED13730}"/>
              </a:ext>
            </a:extLst>
          </p:cNvPr>
          <p:cNvSpPr>
            <a:spLocks noGrp="1"/>
          </p:cNvSpPr>
          <p:nvPr>
            <p:ph type="body" sz="quarter" idx="12" hasCustomPrompt="1"/>
          </p:nvPr>
        </p:nvSpPr>
        <p:spPr>
          <a:xfrm>
            <a:off x="199556" y="1050670"/>
            <a:ext cx="9506419" cy="772391"/>
          </a:xfrm>
        </p:spPr>
        <p:txBody>
          <a:bodyPr vert="horz" lIns="36000" tIns="45720" rIns="0" bIns="45720" rtlCol="0" anchor="ctr">
            <a:noAutofit/>
          </a:bodyPr>
          <a:lstStyle>
            <a:lvl1pPr>
              <a:lnSpc>
                <a:spcPct val="100000"/>
              </a:lnSpc>
              <a:defRPr lang="ja-JP" altLang="en-US" sz="1400" dirty="0"/>
            </a:lvl1pPr>
          </a:lstStyle>
          <a:p>
            <a:pPr lvl="0"/>
            <a:r>
              <a:rPr kumimoji="1" lang="ja-JP" altLang="en-US" dirty="0"/>
              <a:t>本事例で実施した内容を端的に記載してください。①ライフデザイン支援をいつ（年月日）、どこで（地域）、誰に（対象者・参加人数）、何を・どのように（ライフデザイン支援としてどのようなものを提供したかの概要）を記載するともに、②得られた効果・成果も記載してください。</a:t>
            </a:r>
          </a:p>
        </p:txBody>
      </p:sp>
      <p:graphicFrame>
        <p:nvGraphicFramePr>
          <p:cNvPr id="46" name="表 45">
            <a:extLst>
              <a:ext uri="{FF2B5EF4-FFF2-40B4-BE49-F238E27FC236}">
                <a16:creationId xmlns:a16="http://schemas.microsoft.com/office/drawing/2014/main" id="{376A3CCD-71FE-7130-03FE-3C94FFD53ACB}"/>
              </a:ext>
            </a:extLst>
          </p:cNvPr>
          <p:cNvGraphicFramePr>
            <a:graphicFrameLocks noGrp="1"/>
          </p:cNvGraphicFramePr>
          <p:nvPr userDrawn="1">
            <p:extLst>
              <p:ext uri="{D42A27DB-BD31-4B8C-83A1-F6EECF244321}">
                <p14:modId xmlns:p14="http://schemas.microsoft.com/office/powerpoint/2010/main" val="2301183442"/>
              </p:ext>
            </p:extLst>
          </p:nvPr>
        </p:nvGraphicFramePr>
        <p:xfrm>
          <a:off x="200025" y="5132860"/>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marL="0" algn="l" defTabSz="914400" rtl="0" eaLnBrk="1" latinLnBrk="0" hangingPunct="1"/>
                      <a:r>
                        <a:rPr kumimoji="1" lang="ja-JP" altLang="en-US" sz="1400" b="1" kern="1200" dirty="0">
                          <a:solidFill>
                            <a:schemeClr val="tx2"/>
                          </a:solidFill>
                          <a:latin typeface="+mn-lt"/>
                          <a:ea typeface="+mn-ea"/>
                          <a:cs typeface="+mn-cs"/>
                        </a:rPr>
                        <a:t>提供形態</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47" name="表 46">
            <a:extLst>
              <a:ext uri="{FF2B5EF4-FFF2-40B4-BE49-F238E27FC236}">
                <a16:creationId xmlns:a16="http://schemas.microsoft.com/office/drawing/2014/main" id="{99E94FF9-5038-2F8F-1213-BBD8EA594D47}"/>
              </a:ext>
            </a:extLst>
          </p:cNvPr>
          <p:cNvGraphicFramePr>
            <a:graphicFrameLocks noGrp="1"/>
          </p:cNvGraphicFramePr>
          <p:nvPr userDrawn="1">
            <p:extLst>
              <p:ext uri="{D42A27DB-BD31-4B8C-83A1-F6EECF244321}">
                <p14:modId xmlns:p14="http://schemas.microsoft.com/office/powerpoint/2010/main" val="1968971298"/>
              </p:ext>
            </p:extLst>
          </p:nvPr>
        </p:nvGraphicFramePr>
        <p:xfrm>
          <a:off x="200025" y="3068073"/>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対象者</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7" name="表 6">
            <a:extLst>
              <a:ext uri="{FF2B5EF4-FFF2-40B4-BE49-F238E27FC236}">
                <a16:creationId xmlns:a16="http://schemas.microsoft.com/office/drawing/2014/main" id="{B486BC01-4DC4-2797-7725-FB7D2AE379A5}"/>
              </a:ext>
            </a:extLst>
          </p:cNvPr>
          <p:cNvGraphicFramePr>
            <a:graphicFrameLocks noGrp="1"/>
          </p:cNvGraphicFramePr>
          <p:nvPr userDrawn="1">
            <p:extLst>
              <p:ext uri="{D42A27DB-BD31-4B8C-83A1-F6EECF244321}">
                <p14:modId xmlns:p14="http://schemas.microsoft.com/office/powerpoint/2010/main" val="417709512"/>
              </p:ext>
            </p:extLst>
          </p:nvPr>
        </p:nvGraphicFramePr>
        <p:xfrm>
          <a:off x="5425313" y="3068073"/>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marL="0" algn="l" defTabSz="914400" rtl="0" eaLnBrk="1" latinLnBrk="0" hangingPunct="1"/>
                      <a:r>
                        <a:rPr kumimoji="1" lang="ja-JP" altLang="en-US" sz="1400" b="1" kern="1200" dirty="0">
                          <a:solidFill>
                            <a:schemeClr val="tx2"/>
                          </a:solidFill>
                          <a:latin typeface="+mn-lt"/>
                          <a:ea typeface="+mn-ea"/>
                          <a:cs typeface="+mn-cs"/>
                        </a:rPr>
                        <a:t>実施体制</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sp>
        <p:nvSpPr>
          <p:cNvPr id="6" name="テキスト プレースホルダー 52">
            <a:extLst>
              <a:ext uri="{FF2B5EF4-FFF2-40B4-BE49-F238E27FC236}">
                <a16:creationId xmlns:a16="http://schemas.microsoft.com/office/drawing/2014/main" id="{AF561978-5AB6-8923-1A80-BE2F854F614D}"/>
              </a:ext>
            </a:extLst>
          </p:cNvPr>
          <p:cNvSpPr>
            <a:spLocks noGrp="1"/>
          </p:cNvSpPr>
          <p:nvPr>
            <p:ph type="body" sz="quarter" idx="25" hasCustomPrompt="1"/>
          </p:nvPr>
        </p:nvSpPr>
        <p:spPr>
          <a:xfrm>
            <a:off x="200025" y="2197225"/>
            <a:ext cx="9506419" cy="772391"/>
          </a:xfrm>
          <a:solidFill>
            <a:schemeClr val="tx2">
              <a:lumMod val="20000"/>
              <a:lumOff val="80000"/>
            </a:schemeClr>
          </a:solidFill>
        </p:spPr>
        <p:txBody>
          <a:bodyPr/>
          <a:lstStyle>
            <a:lvl1pPr marL="182563" indent="-182563">
              <a:lnSpc>
                <a:spcPct val="100000"/>
              </a:lnSpc>
              <a:buClr>
                <a:schemeClr val="tx2"/>
              </a:buClr>
              <a:buFont typeface="Arial" panose="020B0604020202020204" pitchFamily="34" charset="0"/>
              <a:buChar char="•"/>
              <a:defRPr lang="ja-JP" altLang="en-US" sz="1400" b="1" kern="1200" dirty="0" smtClean="0">
                <a:solidFill>
                  <a:schemeClr val="tx2">
                    <a:lumMod val="50000"/>
                  </a:schemeClr>
                </a:solidFill>
                <a:latin typeface="Meiryo UI" panose="020B0604030504040204" pitchFamily="50" charset="-128"/>
                <a:ea typeface="Meiryo UI" panose="020B0604030504040204" pitchFamily="50" charset="-128"/>
                <a:cs typeface="+mn-cs"/>
              </a:defRPr>
            </a:lvl1pPr>
          </a:lstStyle>
          <a:p>
            <a:pPr lvl="0"/>
            <a:r>
              <a:rPr kumimoji="1" lang="ja-JP" altLang="en-US" dirty="0"/>
              <a:t>本事例でポイントとして強調したい（</a:t>
            </a:r>
            <a:r>
              <a:rPr kumimoji="1" lang="en-US" altLang="ja-JP" dirty="0"/>
              <a:t>PR</a:t>
            </a:r>
            <a:r>
              <a:rPr kumimoji="1" lang="ja-JP" altLang="en-US" dirty="0"/>
              <a:t>したい）点を箇条書きで記載してください。</a:t>
            </a:r>
          </a:p>
        </p:txBody>
      </p:sp>
      <p:graphicFrame>
        <p:nvGraphicFramePr>
          <p:cNvPr id="14" name="表 13">
            <a:extLst>
              <a:ext uri="{FF2B5EF4-FFF2-40B4-BE49-F238E27FC236}">
                <a16:creationId xmlns:a16="http://schemas.microsoft.com/office/drawing/2014/main" id="{0DCD9BC3-0493-93C7-969E-4F458FC8923D}"/>
              </a:ext>
            </a:extLst>
          </p:cNvPr>
          <p:cNvGraphicFramePr>
            <a:graphicFrameLocks noGrp="1"/>
          </p:cNvGraphicFramePr>
          <p:nvPr userDrawn="1">
            <p:extLst>
              <p:ext uri="{D42A27DB-BD31-4B8C-83A1-F6EECF244321}">
                <p14:modId xmlns:p14="http://schemas.microsoft.com/office/powerpoint/2010/main" val="4216919278"/>
              </p:ext>
            </p:extLst>
          </p:nvPr>
        </p:nvGraphicFramePr>
        <p:xfrm>
          <a:off x="200025" y="1889642"/>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3384847490"/>
                    </a:ext>
                  </a:extLst>
                </a:gridCol>
              </a:tblGrid>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tx2"/>
                          </a:solidFill>
                        </a:rPr>
                        <a:t>本事例のポイント</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27586835"/>
                  </a:ext>
                </a:extLst>
              </a:tr>
            </a:tbl>
          </a:graphicData>
        </a:graphic>
      </p:graphicFrame>
      <p:sp>
        <p:nvSpPr>
          <p:cNvPr id="16" name="正方形/長方形 15">
            <a:extLst>
              <a:ext uri="{FF2B5EF4-FFF2-40B4-BE49-F238E27FC236}">
                <a16:creationId xmlns:a16="http://schemas.microsoft.com/office/drawing/2014/main" id="{18DE9C18-5122-1B30-E83E-52CFE0D07911}"/>
              </a:ext>
            </a:extLst>
          </p:cNvPr>
          <p:cNvSpPr/>
          <p:nvPr userDrawn="1"/>
        </p:nvSpPr>
        <p:spPr>
          <a:xfrm>
            <a:off x="5425314" y="3395162"/>
            <a:ext cx="4280662" cy="3237413"/>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41" name="テキスト プレースホルダー 52">
            <a:extLst>
              <a:ext uri="{FF2B5EF4-FFF2-40B4-BE49-F238E27FC236}">
                <a16:creationId xmlns:a16="http://schemas.microsoft.com/office/drawing/2014/main" id="{3D4A9BED-23FE-6DB7-AF17-C0DFE3323B6D}"/>
              </a:ext>
            </a:extLst>
          </p:cNvPr>
          <p:cNvSpPr>
            <a:spLocks noGrp="1"/>
          </p:cNvSpPr>
          <p:nvPr>
            <p:ph type="body" sz="quarter" idx="26" hasCustomPrompt="1"/>
          </p:nvPr>
        </p:nvSpPr>
        <p:spPr>
          <a:xfrm>
            <a:off x="200025" y="4585901"/>
            <a:ext cx="5032375" cy="475839"/>
          </a:xfrm>
          <a:noFill/>
        </p:spPr>
        <p:txBody>
          <a:bodyPr vert="horz" lIns="36000" tIns="45720" rIns="0" bIns="45720" rtlCol="0">
            <a:noAutofit/>
          </a:bodyPr>
          <a:lstStyle>
            <a:lvl1pPr>
              <a:defRPr lang="ja-JP" altLang="en-US" sz="1400" b="0" dirty="0">
                <a:solidFill>
                  <a:schemeClr val="tx1"/>
                </a:solidFill>
                <a:latin typeface="Meiryo UI" panose="020B0604030504040204" pitchFamily="50" charset="-128"/>
                <a:ea typeface="Meiryo UI" panose="020B0604030504040204" pitchFamily="50" charset="-128"/>
              </a:defRPr>
            </a:lvl1pPr>
          </a:lstStyle>
          <a:p>
            <a:pPr marL="182563" lvl="0" indent="-182563">
              <a:lnSpc>
                <a:spcPct val="100000"/>
              </a:lnSpc>
              <a:buClr>
                <a:schemeClr val="tx2"/>
              </a:buClr>
              <a:buChar char="•"/>
            </a:pPr>
            <a:r>
              <a:rPr kumimoji="1" lang="ja-JP" altLang="en-US" dirty="0"/>
              <a:t>対象者について補足事項があれば記載してください</a:t>
            </a:r>
          </a:p>
        </p:txBody>
      </p:sp>
    </p:spTree>
    <p:extLst>
      <p:ext uri="{BB962C8B-B14F-4D97-AF65-F5344CB8AC3E}">
        <p14:creationId xmlns:p14="http://schemas.microsoft.com/office/powerpoint/2010/main" val="1929592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bwMode="gray">
          <a:xfrm>
            <a:off x="199556" y="225425"/>
            <a:ext cx="9506419" cy="360362"/>
          </a:xfrm>
          <a:noFill/>
        </p:spPr>
        <p:txBody>
          <a:bodyPr/>
          <a:lstStyle>
            <a:lvl1pPr>
              <a:defRPr>
                <a:solidFill>
                  <a:schemeClr val="tx2"/>
                </a:solidFill>
              </a:defRPr>
            </a:lvl1pPr>
          </a:lstStyle>
          <a:p>
            <a:r>
              <a:rPr kumimoji="1" lang="ja-JP" altLang="en-US" dirty="0"/>
              <a:t>事例を表す適切なタイトルを記入してください</a:t>
            </a:r>
          </a:p>
        </p:txBody>
      </p:sp>
      <p:sp>
        <p:nvSpPr>
          <p:cNvPr id="5" name="テキスト プレースホルダー 3">
            <a:extLst>
              <a:ext uri="{FF2B5EF4-FFF2-40B4-BE49-F238E27FC236}">
                <a16:creationId xmlns:a16="http://schemas.microsoft.com/office/drawing/2014/main" id="{ABCE1062-4177-442F-AD3B-8B63C9EB7275}"/>
              </a:ext>
            </a:extLst>
          </p:cNvPr>
          <p:cNvSpPr txBox="1">
            <a:spLocks/>
          </p:cNvSpPr>
          <p:nvPr userDrawn="1"/>
        </p:nvSpPr>
        <p:spPr bwMode="gray">
          <a:xfrm>
            <a:off x="4758361" y="6640387"/>
            <a:ext cx="389279" cy="216000"/>
          </a:xfrm>
          <a:prstGeom prst="rect">
            <a:avLst/>
          </a:prstGeom>
        </p:spPr>
        <p:txBody>
          <a:bodyPr wrap="none" lIns="0" rIns="36000" anchor="ctr">
            <a:noAutofit/>
          </a:bodyPr>
          <a:lstStyle>
            <a:lvl1pPr marL="0" indent="0" algn="ctr" defTabSz="914400" rtl="0" eaLnBrk="1" latinLnBrk="0" hangingPunct="1">
              <a:lnSpc>
                <a:spcPct val="90000"/>
              </a:lnSpc>
              <a:spcBef>
                <a:spcPts val="1000"/>
              </a:spcBef>
              <a:buFont typeface="Arial" panose="020B0604020202020204" pitchFamily="34" charset="0"/>
              <a:buNone/>
              <a:defRPr kumimoji="1" sz="1400" kern="1200">
                <a:solidFill>
                  <a:schemeClr val="tx1"/>
                </a:solidFill>
                <a:latin typeface="+mn-lt"/>
                <a:ea typeface="+mn-ea"/>
                <a:cs typeface="+mn-cs"/>
              </a:defRPr>
            </a:lvl1pPr>
            <a:lvl2pPr marL="452438" indent="-273050" algn="ctr" defTabSz="914400" rtl="0" eaLnBrk="1" latinLnBrk="0" hangingPunct="1">
              <a:lnSpc>
                <a:spcPct val="90000"/>
              </a:lnSpc>
              <a:spcBef>
                <a:spcPts val="500"/>
              </a:spcBef>
              <a:buFont typeface="Meiryo UI" panose="020B0604030504040204" pitchFamily="50" charset="-128"/>
              <a:buChar char="—"/>
              <a:defRPr kumimoji="1" sz="14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fld id="{EFF310A9-E521-4579-80D3-F3B8D8E7C059}" type="slidenum">
              <a:rPr lang="ja-JP" altLang="en-US" sz="1200" smtClean="0">
                <a:solidFill>
                  <a:schemeClr val="tx2"/>
                </a:solidFill>
              </a:rPr>
              <a:pPr algn="ctr"/>
              <a:t>‹#›</a:t>
            </a:fld>
            <a:endParaRPr lang="ja-JP" altLang="en-US" sz="1200">
              <a:solidFill>
                <a:schemeClr val="tx2"/>
              </a:solidFill>
            </a:endParaRPr>
          </a:p>
        </p:txBody>
      </p:sp>
      <p:sp>
        <p:nvSpPr>
          <p:cNvPr id="9" name="テキスト プレースホルダー 8">
            <a:extLst>
              <a:ext uri="{FF2B5EF4-FFF2-40B4-BE49-F238E27FC236}">
                <a16:creationId xmlns:a16="http://schemas.microsoft.com/office/drawing/2014/main" id="{40F3C2F5-77B7-7CF2-EBA8-9B1C1BE26253}"/>
              </a:ext>
            </a:extLst>
          </p:cNvPr>
          <p:cNvSpPr>
            <a:spLocks noGrp="1"/>
          </p:cNvSpPr>
          <p:nvPr>
            <p:ph type="body" sz="quarter" idx="10" hasCustomPrompt="1"/>
          </p:nvPr>
        </p:nvSpPr>
        <p:spPr>
          <a:xfrm>
            <a:off x="200025" y="585787"/>
            <a:ext cx="9505950" cy="298131"/>
          </a:xfrm>
        </p:spPr>
        <p:txBody>
          <a:bodyPr/>
          <a:lstStyle>
            <a:lvl1pPr>
              <a:defRPr sz="1400"/>
            </a:lvl1pPr>
          </a:lstStyle>
          <a:p>
            <a:pPr lvl="0"/>
            <a:r>
              <a:rPr kumimoji="1" lang="ja-JP" altLang="en-US" dirty="0"/>
              <a:t>事例掲載に応募した法人名と、その他に事例の中心的な役割を果たした法人等がいる場合にはその法人名等を記載してください。</a:t>
            </a:r>
          </a:p>
        </p:txBody>
      </p:sp>
      <p:graphicFrame>
        <p:nvGraphicFramePr>
          <p:cNvPr id="47" name="表 46">
            <a:extLst>
              <a:ext uri="{FF2B5EF4-FFF2-40B4-BE49-F238E27FC236}">
                <a16:creationId xmlns:a16="http://schemas.microsoft.com/office/drawing/2014/main" id="{99E94FF9-5038-2F8F-1213-BBD8EA594D47}"/>
              </a:ext>
            </a:extLst>
          </p:cNvPr>
          <p:cNvGraphicFramePr>
            <a:graphicFrameLocks noGrp="1"/>
          </p:cNvGraphicFramePr>
          <p:nvPr userDrawn="1">
            <p:extLst>
              <p:ext uri="{D42A27DB-BD31-4B8C-83A1-F6EECF244321}">
                <p14:modId xmlns:p14="http://schemas.microsoft.com/office/powerpoint/2010/main" val="2778429167"/>
              </p:ext>
            </p:extLst>
          </p:nvPr>
        </p:nvGraphicFramePr>
        <p:xfrm>
          <a:off x="200025" y="965381"/>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具体的な取組</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spTree>
    <p:extLst>
      <p:ext uri="{BB962C8B-B14F-4D97-AF65-F5344CB8AC3E}">
        <p14:creationId xmlns:p14="http://schemas.microsoft.com/office/powerpoint/2010/main" val="2137884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bwMode="gray">
          <a:xfrm>
            <a:off x="199556" y="225425"/>
            <a:ext cx="9506419" cy="360362"/>
          </a:xfrm>
          <a:noFill/>
        </p:spPr>
        <p:txBody>
          <a:bodyPr/>
          <a:lstStyle>
            <a:lvl1pPr>
              <a:defRPr>
                <a:solidFill>
                  <a:schemeClr val="tx2"/>
                </a:solidFill>
              </a:defRPr>
            </a:lvl1pPr>
          </a:lstStyle>
          <a:p>
            <a:r>
              <a:rPr kumimoji="1" lang="ja-JP" altLang="en-US" dirty="0"/>
              <a:t>事例を表す適切なタイトルを記入してください</a:t>
            </a:r>
          </a:p>
        </p:txBody>
      </p:sp>
      <p:sp>
        <p:nvSpPr>
          <p:cNvPr id="5" name="テキスト プレースホルダー 3">
            <a:extLst>
              <a:ext uri="{FF2B5EF4-FFF2-40B4-BE49-F238E27FC236}">
                <a16:creationId xmlns:a16="http://schemas.microsoft.com/office/drawing/2014/main" id="{ABCE1062-4177-442F-AD3B-8B63C9EB7275}"/>
              </a:ext>
            </a:extLst>
          </p:cNvPr>
          <p:cNvSpPr txBox="1">
            <a:spLocks/>
          </p:cNvSpPr>
          <p:nvPr userDrawn="1"/>
        </p:nvSpPr>
        <p:spPr bwMode="gray">
          <a:xfrm>
            <a:off x="4758361" y="6640387"/>
            <a:ext cx="389279" cy="216000"/>
          </a:xfrm>
          <a:prstGeom prst="rect">
            <a:avLst/>
          </a:prstGeom>
        </p:spPr>
        <p:txBody>
          <a:bodyPr wrap="none" lIns="0" rIns="36000" anchor="ctr">
            <a:noAutofit/>
          </a:bodyPr>
          <a:lstStyle>
            <a:lvl1pPr marL="0" indent="0" algn="ctr" defTabSz="914400" rtl="0" eaLnBrk="1" latinLnBrk="0" hangingPunct="1">
              <a:lnSpc>
                <a:spcPct val="90000"/>
              </a:lnSpc>
              <a:spcBef>
                <a:spcPts val="1000"/>
              </a:spcBef>
              <a:buFont typeface="Arial" panose="020B0604020202020204" pitchFamily="34" charset="0"/>
              <a:buNone/>
              <a:defRPr kumimoji="1" sz="1400" kern="1200">
                <a:solidFill>
                  <a:schemeClr val="tx1"/>
                </a:solidFill>
                <a:latin typeface="+mn-lt"/>
                <a:ea typeface="+mn-ea"/>
                <a:cs typeface="+mn-cs"/>
              </a:defRPr>
            </a:lvl1pPr>
            <a:lvl2pPr marL="452438" indent="-273050" algn="ctr" defTabSz="914400" rtl="0" eaLnBrk="1" latinLnBrk="0" hangingPunct="1">
              <a:lnSpc>
                <a:spcPct val="90000"/>
              </a:lnSpc>
              <a:spcBef>
                <a:spcPts val="500"/>
              </a:spcBef>
              <a:buFont typeface="Meiryo UI" panose="020B0604030504040204" pitchFamily="50" charset="-128"/>
              <a:buChar char="—"/>
              <a:defRPr kumimoji="1" sz="14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fld id="{EFF310A9-E521-4579-80D3-F3B8D8E7C059}" type="slidenum">
              <a:rPr lang="ja-JP" altLang="en-US" sz="1200" smtClean="0">
                <a:solidFill>
                  <a:schemeClr val="tx2"/>
                </a:solidFill>
              </a:rPr>
              <a:pPr algn="ctr"/>
              <a:t>‹#›</a:t>
            </a:fld>
            <a:endParaRPr lang="ja-JP" altLang="en-US" sz="1200">
              <a:solidFill>
                <a:schemeClr val="tx2"/>
              </a:solidFill>
            </a:endParaRPr>
          </a:p>
        </p:txBody>
      </p:sp>
      <p:sp>
        <p:nvSpPr>
          <p:cNvPr id="9" name="テキスト プレースホルダー 8">
            <a:extLst>
              <a:ext uri="{FF2B5EF4-FFF2-40B4-BE49-F238E27FC236}">
                <a16:creationId xmlns:a16="http://schemas.microsoft.com/office/drawing/2014/main" id="{40F3C2F5-77B7-7CF2-EBA8-9B1C1BE26253}"/>
              </a:ext>
            </a:extLst>
          </p:cNvPr>
          <p:cNvSpPr>
            <a:spLocks noGrp="1"/>
          </p:cNvSpPr>
          <p:nvPr>
            <p:ph type="body" sz="quarter" idx="10" hasCustomPrompt="1"/>
          </p:nvPr>
        </p:nvSpPr>
        <p:spPr>
          <a:xfrm>
            <a:off x="200025" y="585787"/>
            <a:ext cx="9505950" cy="298131"/>
          </a:xfrm>
        </p:spPr>
        <p:txBody>
          <a:bodyPr/>
          <a:lstStyle>
            <a:lvl1pPr>
              <a:defRPr sz="1400"/>
            </a:lvl1pPr>
          </a:lstStyle>
          <a:p>
            <a:pPr lvl="0"/>
            <a:r>
              <a:rPr kumimoji="1" lang="ja-JP" altLang="en-US" dirty="0"/>
              <a:t>事例掲載に応募した法人名と、その他に事例の中心的な役割を果たした法人等がいる場合にはその法人名等を記載してください。</a:t>
            </a:r>
          </a:p>
        </p:txBody>
      </p:sp>
      <p:graphicFrame>
        <p:nvGraphicFramePr>
          <p:cNvPr id="47" name="表 46">
            <a:extLst>
              <a:ext uri="{FF2B5EF4-FFF2-40B4-BE49-F238E27FC236}">
                <a16:creationId xmlns:a16="http://schemas.microsoft.com/office/drawing/2014/main" id="{99E94FF9-5038-2F8F-1213-BBD8EA594D47}"/>
              </a:ext>
            </a:extLst>
          </p:cNvPr>
          <p:cNvGraphicFramePr>
            <a:graphicFrameLocks noGrp="1"/>
          </p:cNvGraphicFramePr>
          <p:nvPr userDrawn="1">
            <p:extLst>
              <p:ext uri="{D42A27DB-BD31-4B8C-83A1-F6EECF244321}">
                <p14:modId xmlns:p14="http://schemas.microsoft.com/office/powerpoint/2010/main" val="1066246284"/>
              </p:ext>
            </p:extLst>
          </p:nvPr>
        </p:nvGraphicFramePr>
        <p:xfrm>
          <a:off x="200025" y="965381"/>
          <a:ext cx="4211554" cy="304800"/>
        </p:xfrm>
        <a:graphic>
          <a:graphicData uri="http://schemas.openxmlformats.org/drawingml/2006/table">
            <a:tbl>
              <a:tblPr firstRow="1" bandRow="1">
                <a:tableStyleId>{5C22544A-7EE6-4342-B048-85BDC9FD1C3A}</a:tableStyleId>
              </a:tblPr>
              <a:tblGrid>
                <a:gridCol w="4211554">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ライフデザイン支援を通じて提供した知識・情報一覧</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sp>
        <p:nvSpPr>
          <p:cNvPr id="6" name="正方形/長方形 5">
            <a:extLst>
              <a:ext uri="{FF2B5EF4-FFF2-40B4-BE49-F238E27FC236}">
                <a16:creationId xmlns:a16="http://schemas.microsoft.com/office/drawing/2014/main" id="{1D4A3BC3-B96F-6588-D234-533667D801A6}"/>
              </a:ext>
            </a:extLst>
          </p:cNvPr>
          <p:cNvSpPr/>
          <p:nvPr userDrawn="1"/>
        </p:nvSpPr>
        <p:spPr>
          <a:xfrm>
            <a:off x="200026" y="1360177"/>
            <a:ext cx="938964" cy="1717439"/>
          </a:xfrm>
          <a:prstGeom prst="rect">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400" b="1" dirty="0">
                <a:solidFill>
                  <a:schemeClr val="bg1"/>
                </a:solidFill>
                <a:latin typeface="+mn-ea"/>
                <a:cs typeface="メイリオ" panose="020B0604030504040204" pitchFamily="50" charset="-128"/>
              </a:rPr>
              <a:t>ライフ</a:t>
            </a:r>
          </a:p>
        </p:txBody>
      </p:sp>
      <p:sp>
        <p:nvSpPr>
          <p:cNvPr id="7" name="正方形/長方形 6">
            <a:extLst>
              <a:ext uri="{FF2B5EF4-FFF2-40B4-BE49-F238E27FC236}">
                <a16:creationId xmlns:a16="http://schemas.microsoft.com/office/drawing/2014/main" id="{940C3DB5-BF93-D997-3616-FA91A648465B}"/>
              </a:ext>
            </a:extLst>
          </p:cNvPr>
          <p:cNvSpPr/>
          <p:nvPr userDrawn="1"/>
        </p:nvSpPr>
        <p:spPr>
          <a:xfrm>
            <a:off x="1202658" y="1360177"/>
            <a:ext cx="8503316" cy="1717439"/>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8" name="正方形/長方形 7">
            <a:extLst>
              <a:ext uri="{FF2B5EF4-FFF2-40B4-BE49-F238E27FC236}">
                <a16:creationId xmlns:a16="http://schemas.microsoft.com/office/drawing/2014/main" id="{A1719E9C-F366-4EF2-BD63-5E9752FD954D}"/>
              </a:ext>
            </a:extLst>
          </p:cNvPr>
          <p:cNvSpPr/>
          <p:nvPr userDrawn="1"/>
        </p:nvSpPr>
        <p:spPr>
          <a:xfrm>
            <a:off x="199556" y="3156558"/>
            <a:ext cx="938964" cy="801198"/>
          </a:xfrm>
          <a:prstGeom prst="rect">
            <a:avLst/>
          </a:prstGeom>
          <a:solidFill>
            <a:schemeClr val="accent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400" b="1" dirty="0">
                <a:solidFill>
                  <a:schemeClr val="bg1"/>
                </a:solidFill>
                <a:latin typeface="+mn-ea"/>
                <a:cs typeface="メイリオ" panose="020B0604030504040204" pitchFamily="50" charset="-128"/>
              </a:rPr>
              <a:t>キャリア</a:t>
            </a:r>
          </a:p>
        </p:txBody>
      </p:sp>
      <p:sp>
        <p:nvSpPr>
          <p:cNvPr id="10" name="正方形/長方形 9">
            <a:extLst>
              <a:ext uri="{FF2B5EF4-FFF2-40B4-BE49-F238E27FC236}">
                <a16:creationId xmlns:a16="http://schemas.microsoft.com/office/drawing/2014/main" id="{35690879-C48F-B553-AB99-12E6B72573CC}"/>
              </a:ext>
            </a:extLst>
          </p:cNvPr>
          <p:cNvSpPr/>
          <p:nvPr userDrawn="1"/>
        </p:nvSpPr>
        <p:spPr>
          <a:xfrm>
            <a:off x="1202188" y="3156558"/>
            <a:ext cx="8503316" cy="801198"/>
          </a:xfrm>
          <a:prstGeom prst="rect">
            <a:avLst/>
          </a:prstGeom>
          <a:solidFill>
            <a:schemeClr val="accent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11" name="正方形/長方形 10">
            <a:extLst>
              <a:ext uri="{FF2B5EF4-FFF2-40B4-BE49-F238E27FC236}">
                <a16:creationId xmlns:a16="http://schemas.microsoft.com/office/drawing/2014/main" id="{2578423C-9372-6A03-59E9-879177F873D9}"/>
              </a:ext>
            </a:extLst>
          </p:cNvPr>
          <p:cNvSpPr/>
          <p:nvPr userDrawn="1"/>
        </p:nvSpPr>
        <p:spPr>
          <a:xfrm>
            <a:off x="199556" y="4036698"/>
            <a:ext cx="938964" cy="801198"/>
          </a:xfrm>
          <a:prstGeom prst="rect">
            <a:avLst/>
          </a:prstGeom>
          <a:solidFill>
            <a:schemeClr val="accent5"/>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108000" tIns="0" rIns="108000" bIns="0" rtlCol="0" anchor="ctr" anchorCtr="0"/>
          <a:lstStyle/>
          <a:p>
            <a:pPr algn="ctr"/>
            <a:r>
              <a:rPr kumimoji="1" lang="ja-JP" altLang="en-US" sz="1400" b="1" dirty="0">
                <a:solidFill>
                  <a:schemeClr val="bg1"/>
                </a:solidFill>
                <a:latin typeface="+mn-ea"/>
                <a:cs typeface="メイリオ" panose="020B0604030504040204" pitchFamily="50" charset="-128"/>
              </a:rPr>
              <a:t>ファイナンス</a:t>
            </a:r>
          </a:p>
        </p:txBody>
      </p:sp>
      <p:sp>
        <p:nvSpPr>
          <p:cNvPr id="12" name="正方形/長方形 11">
            <a:extLst>
              <a:ext uri="{FF2B5EF4-FFF2-40B4-BE49-F238E27FC236}">
                <a16:creationId xmlns:a16="http://schemas.microsoft.com/office/drawing/2014/main" id="{5CEADD70-801F-CE3C-BE1C-6D3769E7389F}"/>
              </a:ext>
            </a:extLst>
          </p:cNvPr>
          <p:cNvSpPr/>
          <p:nvPr userDrawn="1"/>
        </p:nvSpPr>
        <p:spPr>
          <a:xfrm>
            <a:off x="1202188" y="4036698"/>
            <a:ext cx="8503316" cy="801198"/>
          </a:xfrm>
          <a:prstGeom prst="rect">
            <a:avLst/>
          </a:prstGeom>
          <a:solidFill>
            <a:schemeClr val="accent5">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13" name="正方形/長方形 12">
            <a:extLst>
              <a:ext uri="{FF2B5EF4-FFF2-40B4-BE49-F238E27FC236}">
                <a16:creationId xmlns:a16="http://schemas.microsoft.com/office/drawing/2014/main" id="{9CCADD7B-FBC6-88F1-8923-08FA02EB7361}"/>
              </a:ext>
            </a:extLst>
          </p:cNvPr>
          <p:cNvSpPr/>
          <p:nvPr userDrawn="1"/>
        </p:nvSpPr>
        <p:spPr>
          <a:xfrm>
            <a:off x="199556" y="4916837"/>
            <a:ext cx="938964" cy="1717439"/>
          </a:xfrm>
          <a:prstGeom prst="rect">
            <a:avLst/>
          </a:prstGeom>
          <a:solidFill>
            <a:schemeClr val="accent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108000" tIns="0" rIns="108000" bIns="0" rtlCol="0" anchor="ctr" anchorCtr="0"/>
          <a:lstStyle/>
          <a:p>
            <a:pPr algn="ctr"/>
            <a:r>
              <a:rPr kumimoji="1" lang="ja-JP" altLang="en-US" sz="1400" b="1" dirty="0">
                <a:solidFill>
                  <a:schemeClr val="bg1"/>
                </a:solidFill>
                <a:latin typeface="+mn-ea"/>
                <a:cs typeface="メイリオ" panose="020B0604030504040204" pitchFamily="50" charset="-128"/>
              </a:rPr>
              <a:t>スキル</a:t>
            </a:r>
          </a:p>
        </p:txBody>
      </p:sp>
      <p:sp>
        <p:nvSpPr>
          <p:cNvPr id="14" name="正方形/長方形 13">
            <a:extLst>
              <a:ext uri="{FF2B5EF4-FFF2-40B4-BE49-F238E27FC236}">
                <a16:creationId xmlns:a16="http://schemas.microsoft.com/office/drawing/2014/main" id="{A0280C50-9B6E-AFCA-3D77-C7C02F1F8A86}"/>
              </a:ext>
            </a:extLst>
          </p:cNvPr>
          <p:cNvSpPr/>
          <p:nvPr userDrawn="1"/>
        </p:nvSpPr>
        <p:spPr>
          <a:xfrm>
            <a:off x="1202659" y="4916837"/>
            <a:ext cx="8503316" cy="1717439"/>
          </a:xfrm>
          <a:prstGeom prst="rect">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Tree>
    <p:extLst>
      <p:ext uri="{BB962C8B-B14F-4D97-AF65-F5344CB8AC3E}">
        <p14:creationId xmlns:p14="http://schemas.microsoft.com/office/powerpoint/2010/main" val="101007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199556" y="136843"/>
            <a:ext cx="9505949" cy="369332"/>
          </a:xfrm>
          <a:prstGeom prst="rect">
            <a:avLst/>
          </a:prstGeom>
        </p:spPr>
        <p:txBody>
          <a:bodyPr vert="horz" lIns="36000" tIns="45720" rIns="0" bIns="45720" rtlCol="0" anchor="ctr">
            <a:noAutofit/>
          </a:bodyPr>
          <a:lstStyle/>
          <a:p>
            <a:r>
              <a:rPr lang="ja-JP" altLang="en-US"/>
              <a:t>マスター タイトルの書式設定</a:t>
            </a:r>
            <a:endParaRPr lang="en-US"/>
          </a:p>
        </p:txBody>
      </p:sp>
      <p:grpSp>
        <p:nvGrpSpPr>
          <p:cNvPr id="13" name="グループ化 12"/>
          <p:cNvGrpSpPr/>
          <p:nvPr/>
        </p:nvGrpSpPr>
        <p:grpSpPr bwMode="gray">
          <a:xfrm>
            <a:off x="198089" y="1153839"/>
            <a:ext cx="9505951" cy="5040000"/>
            <a:chOff x="198089" y="1153839"/>
            <a:chExt cx="9505951" cy="5040000"/>
          </a:xfrm>
        </p:grpSpPr>
        <p:grpSp>
          <p:nvGrpSpPr>
            <p:cNvPr id="14" name="Group 40"/>
            <p:cNvGrpSpPr>
              <a:grpSpLocks/>
            </p:cNvGrpSpPr>
            <p:nvPr/>
          </p:nvGrpSpPr>
          <p:grpSpPr bwMode="gray">
            <a:xfrm>
              <a:off x="198089" y="1153839"/>
              <a:ext cx="9359903" cy="5040000"/>
              <a:chOff x="397" y="737"/>
              <a:chExt cx="5896" cy="3447"/>
            </a:xfrm>
          </p:grpSpPr>
          <p:sp>
            <p:nvSpPr>
              <p:cNvPr id="52" name="Line 41"/>
              <p:cNvSpPr>
                <a:spLocks noChangeShapeType="1"/>
              </p:cNvSpPr>
              <p:nvPr/>
            </p:nvSpPr>
            <p:spPr bwMode="gray">
              <a:xfrm>
                <a:off x="48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3" name="Line 42"/>
              <p:cNvSpPr>
                <a:spLocks noChangeShapeType="1"/>
              </p:cNvSpPr>
              <p:nvPr/>
            </p:nvSpPr>
            <p:spPr bwMode="gray">
              <a:xfrm>
                <a:off x="57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4" name="Line 43"/>
              <p:cNvSpPr>
                <a:spLocks noChangeShapeType="1"/>
              </p:cNvSpPr>
              <p:nvPr/>
            </p:nvSpPr>
            <p:spPr bwMode="gray">
              <a:xfrm>
                <a:off x="67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5" name="Line 44"/>
              <p:cNvSpPr>
                <a:spLocks noChangeShapeType="1"/>
              </p:cNvSpPr>
              <p:nvPr/>
            </p:nvSpPr>
            <p:spPr bwMode="gray">
              <a:xfrm>
                <a:off x="76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6" name="Line 45"/>
              <p:cNvSpPr>
                <a:spLocks noChangeShapeType="1"/>
              </p:cNvSpPr>
              <p:nvPr/>
            </p:nvSpPr>
            <p:spPr bwMode="gray">
              <a:xfrm>
                <a:off x="85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7" name="Line 46"/>
              <p:cNvSpPr>
                <a:spLocks noChangeShapeType="1"/>
              </p:cNvSpPr>
              <p:nvPr/>
            </p:nvSpPr>
            <p:spPr bwMode="gray">
              <a:xfrm>
                <a:off x="94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8" name="Line 47"/>
              <p:cNvSpPr>
                <a:spLocks noChangeShapeType="1"/>
              </p:cNvSpPr>
              <p:nvPr/>
            </p:nvSpPr>
            <p:spPr bwMode="gray">
              <a:xfrm>
                <a:off x="103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9" name="Line 48"/>
              <p:cNvSpPr>
                <a:spLocks noChangeShapeType="1"/>
              </p:cNvSpPr>
              <p:nvPr/>
            </p:nvSpPr>
            <p:spPr bwMode="gray">
              <a:xfrm>
                <a:off x="112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0" name="Line 49"/>
              <p:cNvSpPr>
                <a:spLocks noChangeShapeType="1"/>
              </p:cNvSpPr>
              <p:nvPr/>
            </p:nvSpPr>
            <p:spPr bwMode="gray">
              <a:xfrm>
                <a:off x="121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1" name="Line 50"/>
              <p:cNvSpPr>
                <a:spLocks noChangeShapeType="1"/>
              </p:cNvSpPr>
              <p:nvPr/>
            </p:nvSpPr>
            <p:spPr bwMode="gray">
              <a:xfrm>
                <a:off x="130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2" name="Line 51"/>
              <p:cNvSpPr>
                <a:spLocks noChangeShapeType="1"/>
              </p:cNvSpPr>
              <p:nvPr/>
            </p:nvSpPr>
            <p:spPr bwMode="gray">
              <a:xfrm>
                <a:off x="139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3" name="Line 52"/>
              <p:cNvSpPr>
                <a:spLocks noChangeShapeType="1"/>
              </p:cNvSpPr>
              <p:nvPr/>
            </p:nvSpPr>
            <p:spPr bwMode="gray">
              <a:xfrm>
                <a:off x="148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4" name="Line 53"/>
              <p:cNvSpPr>
                <a:spLocks noChangeShapeType="1"/>
              </p:cNvSpPr>
              <p:nvPr/>
            </p:nvSpPr>
            <p:spPr bwMode="gray">
              <a:xfrm>
                <a:off x="157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5" name="Line 54"/>
              <p:cNvSpPr>
                <a:spLocks noChangeShapeType="1"/>
              </p:cNvSpPr>
              <p:nvPr/>
            </p:nvSpPr>
            <p:spPr bwMode="gray">
              <a:xfrm>
                <a:off x="166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6" name="Line 55"/>
              <p:cNvSpPr>
                <a:spLocks noChangeShapeType="1"/>
              </p:cNvSpPr>
              <p:nvPr/>
            </p:nvSpPr>
            <p:spPr bwMode="gray">
              <a:xfrm>
                <a:off x="175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7" name="Line 56"/>
              <p:cNvSpPr>
                <a:spLocks noChangeShapeType="1"/>
              </p:cNvSpPr>
              <p:nvPr/>
            </p:nvSpPr>
            <p:spPr bwMode="gray">
              <a:xfrm>
                <a:off x="184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8" name="Line 57"/>
              <p:cNvSpPr>
                <a:spLocks noChangeShapeType="1"/>
              </p:cNvSpPr>
              <p:nvPr/>
            </p:nvSpPr>
            <p:spPr bwMode="gray">
              <a:xfrm>
                <a:off x="194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9" name="Line 58"/>
              <p:cNvSpPr>
                <a:spLocks noChangeShapeType="1"/>
              </p:cNvSpPr>
              <p:nvPr/>
            </p:nvSpPr>
            <p:spPr bwMode="gray">
              <a:xfrm>
                <a:off x="203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0" name="Line 59"/>
              <p:cNvSpPr>
                <a:spLocks noChangeShapeType="1"/>
              </p:cNvSpPr>
              <p:nvPr/>
            </p:nvSpPr>
            <p:spPr bwMode="gray">
              <a:xfrm>
                <a:off x="212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1" name="Line 60"/>
              <p:cNvSpPr>
                <a:spLocks noChangeShapeType="1"/>
              </p:cNvSpPr>
              <p:nvPr/>
            </p:nvSpPr>
            <p:spPr bwMode="gray">
              <a:xfrm>
                <a:off x="221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2" name="Line 61"/>
              <p:cNvSpPr>
                <a:spLocks noChangeShapeType="1"/>
              </p:cNvSpPr>
              <p:nvPr/>
            </p:nvSpPr>
            <p:spPr bwMode="gray">
              <a:xfrm>
                <a:off x="230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3" name="Line 62"/>
              <p:cNvSpPr>
                <a:spLocks noChangeShapeType="1"/>
              </p:cNvSpPr>
              <p:nvPr/>
            </p:nvSpPr>
            <p:spPr bwMode="gray">
              <a:xfrm>
                <a:off x="239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4" name="Line 63"/>
              <p:cNvSpPr>
                <a:spLocks noChangeShapeType="1"/>
              </p:cNvSpPr>
              <p:nvPr/>
            </p:nvSpPr>
            <p:spPr bwMode="gray">
              <a:xfrm>
                <a:off x="248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5" name="Line 64"/>
              <p:cNvSpPr>
                <a:spLocks noChangeShapeType="1"/>
              </p:cNvSpPr>
              <p:nvPr/>
            </p:nvSpPr>
            <p:spPr bwMode="gray">
              <a:xfrm>
                <a:off x="257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6" name="Line 65"/>
              <p:cNvSpPr>
                <a:spLocks noChangeShapeType="1"/>
              </p:cNvSpPr>
              <p:nvPr/>
            </p:nvSpPr>
            <p:spPr bwMode="gray">
              <a:xfrm>
                <a:off x="266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7" name="Line 66"/>
              <p:cNvSpPr>
                <a:spLocks noChangeShapeType="1"/>
              </p:cNvSpPr>
              <p:nvPr/>
            </p:nvSpPr>
            <p:spPr bwMode="gray">
              <a:xfrm>
                <a:off x="275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8" name="Line 67"/>
              <p:cNvSpPr>
                <a:spLocks noChangeShapeType="1"/>
              </p:cNvSpPr>
              <p:nvPr/>
            </p:nvSpPr>
            <p:spPr bwMode="gray">
              <a:xfrm>
                <a:off x="284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9" name="Line 68"/>
              <p:cNvSpPr>
                <a:spLocks noChangeShapeType="1"/>
              </p:cNvSpPr>
              <p:nvPr/>
            </p:nvSpPr>
            <p:spPr bwMode="gray">
              <a:xfrm>
                <a:off x="293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0" name="Line 69"/>
              <p:cNvSpPr>
                <a:spLocks noChangeShapeType="1"/>
              </p:cNvSpPr>
              <p:nvPr/>
            </p:nvSpPr>
            <p:spPr bwMode="gray">
              <a:xfrm>
                <a:off x="302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1" name="Line 70"/>
              <p:cNvSpPr>
                <a:spLocks noChangeShapeType="1"/>
              </p:cNvSpPr>
              <p:nvPr/>
            </p:nvSpPr>
            <p:spPr bwMode="gray">
              <a:xfrm>
                <a:off x="320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2" name="Line 71"/>
              <p:cNvSpPr>
                <a:spLocks noChangeShapeType="1"/>
              </p:cNvSpPr>
              <p:nvPr/>
            </p:nvSpPr>
            <p:spPr bwMode="gray">
              <a:xfrm>
                <a:off x="329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3" name="Line 72"/>
              <p:cNvSpPr>
                <a:spLocks noChangeShapeType="1"/>
              </p:cNvSpPr>
              <p:nvPr/>
            </p:nvSpPr>
            <p:spPr bwMode="gray">
              <a:xfrm>
                <a:off x="339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4" name="Line 73"/>
              <p:cNvSpPr>
                <a:spLocks noChangeShapeType="1"/>
              </p:cNvSpPr>
              <p:nvPr/>
            </p:nvSpPr>
            <p:spPr bwMode="gray">
              <a:xfrm>
                <a:off x="348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5" name="Line 74"/>
              <p:cNvSpPr>
                <a:spLocks noChangeShapeType="1"/>
              </p:cNvSpPr>
              <p:nvPr/>
            </p:nvSpPr>
            <p:spPr bwMode="gray">
              <a:xfrm>
                <a:off x="357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6" name="Line 75"/>
              <p:cNvSpPr>
                <a:spLocks noChangeShapeType="1"/>
              </p:cNvSpPr>
              <p:nvPr/>
            </p:nvSpPr>
            <p:spPr bwMode="gray">
              <a:xfrm>
                <a:off x="366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7" name="Line 76"/>
              <p:cNvSpPr>
                <a:spLocks noChangeShapeType="1"/>
              </p:cNvSpPr>
              <p:nvPr/>
            </p:nvSpPr>
            <p:spPr bwMode="gray">
              <a:xfrm>
                <a:off x="375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8" name="Line 77"/>
              <p:cNvSpPr>
                <a:spLocks noChangeShapeType="1"/>
              </p:cNvSpPr>
              <p:nvPr/>
            </p:nvSpPr>
            <p:spPr bwMode="gray">
              <a:xfrm>
                <a:off x="384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9" name="Line 78"/>
              <p:cNvSpPr>
                <a:spLocks noChangeShapeType="1"/>
              </p:cNvSpPr>
              <p:nvPr/>
            </p:nvSpPr>
            <p:spPr bwMode="gray">
              <a:xfrm>
                <a:off x="393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0" name="Line 79"/>
              <p:cNvSpPr>
                <a:spLocks noChangeShapeType="1"/>
              </p:cNvSpPr>
              <p:nvPr/>
            </p:nvSpPr>
            <p:spPr bwMode="gray">
              <a:xfrm>
                <a:off x="402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1" name="Line 80"/>
              <p:cNvSpPr>
                <a:spLocks noChangeShapeType="1"/>
              </p:cNvSpPr>
              <p:nvPr/>
            </p:nvSpPr>
            <p:spPr bwMode="gray">
              <a:xfrm>
                <a:off x="411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2" name="Line 81"/>
              <p:cNvSpPr>
                <a:spLocks noChangeShapeType="1"/>
              </p:cNvSpPr>
              <p:nvPr/>
            </p:nvSpPr>
            <p:spPr bwMode="gray">
              <a:xfrm>
                <a:off x="420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3" name="Line 82"/>
              <p:cNvSpPr>
                <a:spLocks noChangeShapeType="1"/>
              </p:cNvSpPr>
              <p:nvPr/>
            </p:nvSpPr>
            <p:spPr bwMode="gray">
              <a:xfrm>
                <a:off x="429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4" name="Line 83"/>
              <p:cNvSpPr>
                <a:spLocks noChangeShapeType="1"/>
              </p:cNvSpPr>
              <p:nvPr/>
            </p:nvSpPr>
            <p:spPr bwMode="gray">
              <a:xfrm>
                <a:off x="438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5" name="Line 84"/>
              <p:cNvSpPr>
                <a:spLocks noChangeShapeType="1"/>
              </p:cNvSpPr>
              <p:nvPr/>
            </p:nvSpPr>
            <p:spPr bwMode="gray">
              <a:xfrm>
                <a:off x="447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6" name="Line 85"/>
              <p:cNvSpPr>
                <a:spLocks noChangeShapeType="1"/>
              </p:cNvSpPr>
              <p:nvPr/>
            </p:nvSpPr>
            <p:spPr bwMode="gray">
              <a:xfrm>
                <a:off x="456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7" name="Line 86"/>
              <p:cNvSpPr>
                <a:spLocks noChangeShapeType="1"/>
              </p:cNvSpPr>
              <p:nvPr/>
            </p:nvSpPr>
            <p:spPr bwMode="gray">
              <a:xfrm>
                <a:off x="466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8" name="Line 87"/>
              <p:cNvSpPr>
                <a:spLocks noChangeShapeType="1"/>
              </p:cNvSpPr>
              <p:nvPr/>
            </p:nvSpPr>
            <p:spPr bwMode="gray">
              <a:xfrm>
                <a:off x="475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9" name="Line 88"/>
              <p:cNvSpPr>
                <a:spLocks noChangeShapeType="1"/>
              </p:cNvSpPr>
              <p:nvPr/>
            </p:nvSpPr>
            <p:spPr bwMode="gray">
              <a:xfrm>
                <a:off x="484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0" name="Line 89"/>
              <p:cNvSpPr>
                <a:spLocks noChangeShapeType="1"/>
              </p:cNvSpPr>
              <p:nvPr/>
            </p:nvSpPr>
            <p:spPr bwMode="gray">
              <a:xfrm>
                <a:off x="493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1" name="Line 90"/>
              <p:cNvSpPr>
                <a:spLocks noChangeShapeType="1"/>
              </p:cNvSpPr>
              <p:nvPr/>
            </p:nvSpPr>
            <p:spPr bwMode="gray">
              <a:xfrm>
                <a:off x="502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2" name="Line 91"/>
              <p:cNvSpPr>
                <a:spLocks noChangeShapeType="1"/>
              </p:cNvSpPr>
              <p:nvPr/>
            </p:nvSpPr>
            <p:spPr bwMode="gray">
              <a:xfrm>
                <a:off x="511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3" name="Line 92"/>
              <p:cNvSpPr>
                <a:spLocks noChangeShapeType="1"/>
              </p:cNvSpPr>
              <p:nvPr/>
            </p:nvSpPr>
            <p:spPr bwMode="gray">
              <a:xfrm>
                <a:off x="520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4" name="Line 93"/>
              <p:cNvSpPr>
                <a:spLocks noChangeShapeType="1"/>
              </p:cNvSpPr>
              <p:nvPr/>
            </p:nvSpPr>
            <p:spPr bwMode="gray">
              <a:xfrm>
                <a:off x="529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5" name="Line 94"/>
              <p:cNvSpPr>
                <a:spLocks noChangeShapeType="1"/>
              </p:cNvSpPr>
              <p:nvPr/>
            </p:nvSpPr>
            <p:spPr bwMode="gray">
              <a:xfrm>
                <a:off x="538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6" name="Line 95"/>
              <p:cNvSpPr>
                <a:spLocks noChangeShapeType="1"/>
              </p:cNvSpPr>
              <p:nvPr/>
            </p:nvSpPr>
            <p:spPr bwMode="gray">
              <a:xfrm>
                <a:off x="547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7" name="Line 96"/>
              <p:cNvSpPr>
                <a:spLocks noChangeShapeType="1"/>
              </p:cNvSpPr>
              <p:nvPr/>
            </p:nvSpPr>
            <p:spPr bwMode="gray">
              <a:xfrm>
                <a:off x="556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8" name="Line 97"/>
              <p:cNvSpPr>
                <a:spLocks noChangeShapeType="1"/>
              </p:cNvSpPr>
              <p:nvPr/>
            </p:nvSpPr>
            <p:spPr bwMode="gray">
              <a:xfrm>
                <a:off x="565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9" name="Line 98"/>
              <p:cNvSpPr>
                <a:spLocks noChangeShapeType="1"/>
              </p:cNvSpPr>
              <p:nvPr/>
            </p:nvSpPr>
            <p:spPr bwMode="gray">
              <a:xfrm>
                <a:off x="574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0" name="Line 99"/>
              <p:cNvSpPr>
                <a:spLocks noChangeShapeType="1"/>
              </p:cNvSpPr>
              <p:nvPr/>
            </p:nvSpPr>
            <p:spPr bwMode="gray">
              <a:xfrm>
                <a:off x="39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1" name="Line 100"/>
              <p:cNvSpPr>
                <a:spLocks noChangeShapeType="1"/>
              </p:cNvSpPr>
              <p:nvPr/>
            </p:nvSpPr>
            <p:spPr bwMode="gray">
              <a:xfrm>
                <a:off x="584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2" name="Line 99"/>
              <p:cNvSpPr>
                <a:spLocks noChangeShapeType="1"/>
              </p:cNvSpPr>
              <p:nvPr/>
            </p:nvSpPr>
            <p:spPr bwMode="gray">
              <a:xfrm>
                <a:off x="593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3" name="Line 99"/>
              <p:cNvSpPr>
                <a:spLocks noChangeShapeType="1"/>
              </p:cNvSpPr>
              <p:nvPr/>
            </p:nvSpPr>
            <p:spPr bwMode="gray">
              <a:xfrm>
                <a:off x="602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4" name="Line 99"/>
              <p:cNvSpPr>
                <a:spLocks noChangeShapeType="1"/>
              </p:cNvSpPr>
              <p:nvPr/>
            </p:nvSpPr>
            <p:spPr bwMode="gray">
              <a:xfrm>
                <a:off x="611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5" name="Line 99"/>
              <p:cNvSpPr>
                <a:spLocks noChangeShapeType="1"/>
              </p:cNvSpPr>
              <p:nvPr/>
            </p:nvSpPr>
            <p:spPr bwMode="gray">
              <a:xfrm>
                <a:off x="620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6" name="Line 99"/>
              <p:cNvSpPr>
                <a:spLocks noChangeShapeType="1"/>
              </p:cNvSpPr>
              <p:nvPr/>
            </p:nvSpPr>
            <p:spPr bwMode="gray">
              <a:xfrm>
                <a:off x="629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7" name="Line 70"/>
              <p:cNvSpPr>
                <a:spLocks noChangeShapeType="1"/>
              </p:cNvSpPr>
              <p:nvPr/>
            </p:nvSpPr>
            <p:spPr bwMode="gray">
              <a:xfrm>
                <a:off x="311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grpSp>
        <p:sp>
          <p:nvSpPr>
            <p:cNvPr id="15" name="Rectangle 104"/>
            <p:cNvSpPr>
              <a:spLocks noChangeArrowheads="1"/>
            </p:cNvSpPr>
            <p:nvPr/>
          </p:nvSpPr>
          <p:spPr bwMode="gray">
            <a:xfrm>
              <a:off x="198089" y="1153839"/>
              <a:ext cx="9505951" cy="5038610"/>
            </a:xfrm>
            <a:prstGeom prst="rect">
              <a:avLst/>
            </a:prstGeom>
            <a:noFill/>
            <a:ln w="6350" cap="flat" cmpd="sng" algn="ctr">
              <a:no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Meiryo UI" panose="020B0604030504040204" pitchFamily="50" charset="-128"/>
              </a:endParaRPr>
            </a:p>
          </p:txBody>
        </p:sp>
        <p:grpSp>
          <p:nvGrpSpPr>
            <p:cNvPr id="16" name="グループ化 15"/>
            <p:cNvGrpSpPr/>
            <p:nvPr/>
          </p:nvGrpSpPr>
          <p:grpSpPr bwMode="gray">
            <a:xfrm>
              <a:off x="198089" y="1295486"/>
              <a:ext cx="9504000" cy="4897176"/>
              <a:chOff x="198089" y="1295486"/>
              <a:chExt cx="9504000" cy="4897176"/>
            </a:xfrm>
          </p:grpSpPr>
          <p:sp>
            <p:nvSpPr>
              <p:cNvPr id="17" name="Line 4"/>
              <p:cNvSpPr>
                <a:spLocks noChangeShapeType="1"/>
              </p:cNvSpPr>
              <p:nvPr/>
            </p:nvSpPr>
            <p:spPr bwMode="gray">
              <a:xfrm>
                <a:off x="198089" y="6192662"/>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8" name="Line 5"/>
              <p:cNvSpPr>
                <a:spLocks noChangeShapeType="1"/>
              </p:cNvSpPr>
              <p:nvPr/>
            </p:nvSpPr>
            <p:spPr bwMode="gray">
              <a:xfrm>
                <a:off x="198089" y="604864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9" name="Line 6"/>
              <p:cNvSpPr>
                <a:spLocks noChangeShapeType="1"/>
              </p:cNvSpPr>
              <p:nvPr/>
            </p:nvSpPr>
            <p:spPr bwMode="gray">
              <a:xfrm>
                <a:off x="198089" y="590460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0" name="Line 7"/>
              <p:cNvSpPr>
                <a:spLocks noChangeShapeType="1"/>
              </p:cNvSpPr>
              <p:nvPr/>
            </p:nvSpPr>
            <p:spPr bwMode="gray">
              <a:xfrm>
                <a:off x="198089" y="576057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1" name="Line 8"/>
              <p:cNvSpPr>
                <a:spLocks noChangeShapeType="1"/>
              </p:cNvSpPr>
              <p:nvPr/>
            </p:nvSpPr>
            <p:spPr bwMode="gray">
              <a:xfrm>
                <a:off x="198089" y="561653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2" name="Line 9"/>
              <p:cNvSpPr>
                <a:spLocks noChangeShapeType="1"/>
              </p:cNvSpPr>
              <p:nvPr/>
            </p:nvSpPr>
            <p:spPr bwMode="gray">
              <a:xfrm>
                <a:off x="198089" y="547250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3" name="Line 10"/>
              <p:cNvSpPr>
                <a:spLocks noChangeShapeType="1"/>
              </p:cNvSpPr>
              <p:nvPr/>
            </p:nvSpPr>
            <p:spPr bwMode="gray">
              <a:xfrm>
                <a:off x="198089" y="532846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4" name="Line 11"/>
              <p:cNvSpPr>
                <a:spLocks noChangeShapeType="1"/>
              </p:cNvSpPr>
              <p:nvPr/>
            </p:nvSpPr>
            <p:spPr bwMode="gray">
              <a:xfrm>
                <a:off x="198089" y="518443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5" name="Line 12"/>
              <p:cNvSpPr>
                <a:spLocks noChangeShapeType="1"/>
              </p:cNvSpPr>
              <p:nvPr/>
            </p:nvSpPr>
            <p:spPr bwMode="gray">
              <a:xfrm>
                <a:off x="198089" y="504039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6" name="Line 13"/>
              <p:cNvSpPr>
                <a:spLocks noChangeShapeType="1"/>
              </p:cNvSpPr>
              <p:nvPr/>
            </p:nvSpPr>
            <p:spPr bwMode="gray">
              <a:xfrm>
                <a:off x="198089" y="489636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7" name="Line 14"/>
              <p:cNvSpPr>
                <a:spLocks noChangeShapeType="1"/>
              </p:cNvSpPr>
              <p:nvPr/>
            </p:nvSpPr>
            <p:spPr bwMode="gray">
              <a:xfrm>
                <a:off x="198089" y="475232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8" name="Line 15"/>
              <p:cNvSpPr>
                <a:spLocks noChangeShapeType="1"/>
              </p:cNvSpPr>
              <p:nvPr/>
            </p:nvSpPr>
            <p:spPr bwMode="gray">
              <a:xfrm>
                <a:off x="198089" y="460829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9" name="Line 16"/>
              <p:cNvSpPr>
                <a:spLocks noChangeShapeType="1"/>
              </p:cNvSpPr>
              <p:nvPr/>
            </p:nvSpPr>
            <p:spPr bwMode="gray">
              <a:xfrm>
                <a:off x="198089" y="446425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0" name="Line 17"/>
              <p:cNvSpPr>
                <a:spLocks noChangeShapeType="1"/>
              </p:cNvSpPr>
              <p:nvPr/>
            </p:nvSpPr>
            <p:spPr bwMode="gray">
              <a:xfrm>
                <a:off x="198089" y="432022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1" name="Line 18"/>
              <p:cNvSpPr>
                <a:spLocks noChangeShapeType="1"/>
              </p:cNvSpPr>
              <p:nvPr/>
            </p:nvSpPr>
            <p:spPr bwMode="gray">
              <a:xfrm>
                <a:off x="198089" y="417618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2" name="Line 19"/>
              <p:cNvSpPr>
                <a:spLocks noChangeShapeType="1"/>
              </p:cNvSpPr>
              <p:nvPr/>
            </p:nvSpPr>
            <p:spPr bwMode="gray">
              <a:xfrm>
                <a:off x="198089" y="403215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3" name="Line 20"/>
              <p:cNvSpPr>
                <a:spLocks noChangeShapeType="1"/>
              </p:cNvSpPr>
              <p:nvPr/>
            </p:nvSpPr>
            <p:spPr bwMode="gray">
              <a:xfrm>
                <a:off x="198089" y="388811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4" name="Line 21"/>
              <p:cNvSpPr>
                <a:spLocks noChangeShapeType="1"/>
              </p:cNvSpPr>
              <p:nvPr/>
            </p:nvSpPr>
            <p:spPr bwMode="gray">
              <a:xfrm>
                <a:off x="198089" y="374408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5" name="Line 22"/>
              <p:cNvSpPr>
                <a:spLocks noChangeShapeType="1"/>
              </p:cNvSpPr>
              <p:nvPr/>
            </p:nvSpPr>
            <p:spPr bwMode="gray">
              <a:xfrm>
                <a:off x="198089" y="360004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6" name="Line 23"/>
              <p:cNvSpPr>
                <a:spLocks noChangeShapeType="1"/>
              </p:cNvSpPr>
              <p:nvPr/>
            </p:nvSpPr>
            <p:spPr bwMode="gray">
              <a:xfrm>
                <a:off x="198089" y="345601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7" name="Line 24"/>
              <p:cNvSpPr>
                <a:spLocks noChangeShapeType="1"/>
              </p:cNvSpPr>
              <p:nvPr/>
            </p:nvSpPr>
            <p:spPr bwMode="gray">
              <a:xfrm>
                <a:off x="198089" y="331197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8" name="Line 25"/>
              <p:cNvSpPr>
                <a:spLocks noChangeShapeType="1"/>
              </p:cNvSpPr>
              <p:nvPr/>
            </p:nvSpPr>
            <p:spPr bwMode="gray">
              <a:xfrm>
                <a:off x="198089" y="316794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9" name="Line 26"/>
              <p:cNvSpPr>
                <a:spLocks noChangeShapeType="1"/>
              </p:cNvSpPr>
              <p:nvPr/>
            </p:nvSpPr>
            <p:spPr bwMode="gray">
              <a:xfrm>
                <a:off x="198089" y="302390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0" name="Line 28"/>
              <p:cNvSpPr>
                <a:spLocks noChangeShapeType="1"/>
              </p:cNvSpPr>
              <p:nvPr/>
            </p:nvSpPr>
            <p:spPr bwMode="gray">
              <a:xfrm>
                <a:off x="198089" y="287987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1" name="Line 29"/>
              <p:cNvSpPr>
                <a:spLocks noChangeShapeType="1"/>
              </p:cNvSpPr>
              <p:nvPr/>
            </p:nvSpPr>
            <p:spPr bwMode="gray">
              <a:xfrm>
                <a:off x="198089" y="273583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2" name="Line 30"/>
              <p:cNvSpPr>
                <a:spLocks noChangeShapeType="1"/>
              </p:cNvSpPr>
              <p:nvPr/>
            </p:nvSpPr>
            <p:spPr bwMode="gray">
              <a:xfrm>
                <a:off x="198089" y="259180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3" name="Line 31"/>
              <p:cNvSpPr>
                <a:spLocks noChangeShapeType="1"/>
              </p:cNvSpPr>
              <p:nvPr/>
            </p:nvSpPr>
            <p:spPr bwMode="gray">
              <a:xfrm>
                <a:off x="198089" y="244776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4" name="Line 32"/>
              <p:cNvSpPr>
                <a:spLocks noChangeShapeType="1"/>
              </p:cNvSpPr>
              <p:nvPr/>
            </p:nvSpPr>
            <p:spPr bwMode="gray">
              <a:xfrm>
                <a:off x="198089" y="230373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5" name="Line 33"/>
              <p:cNvSpPr>
                <a:spLocks noChangeShapeType="1"/>
              </p:cNvSpPr>
              <p:nvPr/>
            </p:nvSpPr>
            <p:spPr bwMode="gray">
              <a:xfrm>
                <a:off x="198089" y="215969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6" name="Line 34"/>
              <p:cNvSpPr>
                <a:spLocks noChangeShapeType="1"/>
              </p:cNvSpPr>
              <p:nvPr/>
            </p:nvSpPr>
            <p:spPr bwMode="gray">
              <a:xfrm>
                <a:off x="198089" y="201566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7" name="Line 35"/>
              <p:cNvSpPr>
                <a:spLocks noChangeShapeType="1"/>
              </p:cNvSpPr>
              <p:nvPr/>
            </p:nvSpPr>
            <p:spPr bwMode="gray">
              <a:xfrm>
                <a:off x="198089" y="187162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8" name="Line 36"/>
              <p:cNvSpPr>
                <a:spLocks noChangeShapeType="1"/>
              </p:cNvSpPr>
              <p:nvPr/>
            </p:nvSpPr>
            <p:spPr bwMode="gray">
              <a:xfrm>
                <a:off x="198089" y="172759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9" name="Line 37"/>
              <p:cNvSpPr>
                <a:spLocks noChangeShapeType="1"/>
              </p:cNvSpPr>
              <p:nvPr/>
            </p:nvSpPr>
            <p:spPr bwMode="gray">
              <a:xfrm>
                <a:off x="198089" y="158355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0" name="Line 38"/>
              <p:cNvSpPr>
                <a:spLocks noChangeShapeType="1"/>
              </p:cNvSpPr>
              <p:nvPr/>
            </p:nvSpPr>
            <p:spPr bwMode="gray">
              <a:xfrm>
                <a:off x="198089" y="143952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1" name="Line 39"/>
              <p:cNvSpPr>
                <a:spLocks noChangeShapeType="1"/>
              </p:cNvSpPr>
              <p:nvPr/>
            </p:nvSpPr>
            <p:spPr bwMode="gray">
              <a:xfrm>
                <a:off x="198089" y="129548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grpSp>
      </p:grpSp>
      <p:sp>
        <p:nvSpPr>
          <p:cNvPr id="120" name="Text Placeholder 2">
            <a:extLst>
              <a:ext uri="{FF2B5EF4-FFF2-40B4-BE49-F238E27FC236}">
                <a16:creationId xmlns:a16="http://schemas.microsoft.com/office/drawing/2014/main" id="{0EC08A8B-C371-4582-B62B-1CE8BAE16C25}"/>
              </a:ext>
            </a:extLst>
          </p:cNvPr>
          <p:cNvSpPr>
            <a:spLocks noGrp="1"/>
          </p:cNvSpPr>
          <p:nvPr>
            <p:ph type="body" idx="1"/>
          </p:nvPr>
        </p:nvSpPr>
        <p:spPr bwMode="gray">
          <a:xfrm>
            <a:off x="199556" y="586800"/>
            <a:ext cx="9505949" cy="644295"/>
          </a:xfrm>
          <a:prstGeom prst="rect">
            <a:avLst/>
          </a:prstGeom>
        </p:spPr>
        <p:txBody>
          <a:bodyPr vert="horz" lIns="36000" tIns="45720" rIns="0" bIns="45720" rtlCol="0">
            <a:noAutofit/>
          </a:bodyPr>
          <a:lstStyle/>
          <a:p>
            <a:pPr lvl="0"/>
            <a:r>
              <a:rPr lang="ja-JP" altLang="en-US"/>
              <a:t>マスター テキストの書式設定</a:t>
            </a:r>
          </a:p>
          <a:p>
            <a:pPr lvl="0"/>
            <a:r>
              <a:rPr lang="ja-JP" altLang="en-US"/>
              <a:t>第 </a:t>
            </a:r>
            <a:r>
              <a:rPr lang="en-US" altLang="ja-JP"/>
              <a:t>2 </a:t>
            </a:r>
            <a:r>
              <a:rPr lang="ja-JP" altLang="en-US"/>
              <a:t>レベル</a:t>
            </a:r>
            <a:endParaRPr lang="en-US"/>
          </a:p>
        </p:txBody>
      </p:sp>
    </p:spTree>
    <p:extLst>
      <p:ext uri="{BB962C8B-B14F-4D97-AF65-F5344CB8AC3E}">
        <p14:creationId xmlns:p14="http://schemas.microsoft.com/office/powerpoint/2010/main" val="230641082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3" r:id="rId3"/>
  </p:sldLayoutIdLst>
  <p:hf sldNum="0" hdr="0" ftr="0" dt="0"/>
  <p:txStyles>
    <p:titleStyle>
      <a:lvl1pPr algn="l" defTabSz="914400" rtl="0" eaLnBrk="1" latinLnBrk="0" hangingPunct="1">
        <a:lnSpc>
          <a:spcPct val="90000"/>
        </a:lnSpc>
        <a:spcBef>
          <a:spcPct val="0"/>
        </a:spcBef>
        <a:buNone/>
        <a:defRPr kumimoji="1" sz="2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0"/>
        </a:spcBef>
        <a:buFont typeface="Arial" panose="020B0604020202020204" pitchFamily="34" charset="0"/>
        <a:buNone/>
        <a:defRPr kumimoji="1" sz="1800" kern="1200">
          <a:solidFill>
            <a:schemeClr val="tx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120">
          <p15:clr>
            <a:srgbClr val="F26B43"/>
          </p15:clr>
        </p15:guide>
        <p15:guide id="3" pos="126">
          <p15:clr>
            <a:srgbClr val="F26B43"/>
          </p15:clr>
        </p15:guide>
        <p15:guide id="4" pos="6114">
          <p15:clr>
            <a:srgbClr val="F26B43"/>
          </p15:clr>
        </p15:guide>
        <p15:guide id="5" orient="horz" pos="369">
          <p15:clr>
            <a:srgbClr val="F26B43"/>
          </p15:clr>
        </p15:guide>
        <p15:guide id="7" orient="horz" pos="142" userDrawn="1">
          <p15:clr>
            <a:srgbClr val="F26B43"/>
          </p15:clr>
        </p15:guide>
        <p15:guide id="8" orient="horz" pos="41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タイトル 82">
            <a:extLst>
              <a:ext uri="{FF2B5EF4-FFF2-40B4-BE49-F238E27FC236}">
                <a16:creationId xmlns:a16="http://schemas.microsoft.com/office/drawing/2014/main" id="{8A296435-662B-72EE-7155-DEA4783F633A}"/>
              </a:ext>
            </a:extLst>
          </p:cNvPr>
          <p:cNvSpPr>
            <a:spLocks noGrp="1"/>
          </p:cNvSpPr>
          <p:nvPr>
            <p:ph type="title"/>
          </p:nvPr>
        </p:nvSpPr>
        <p:spPr/>
        <p:txBody>
          <a:bodyPr/>
          <a:lstStyle/>
          <a:p>
            <a:endParaRPr lang="ja-JP" altLang="en-US" dirty="0"/>
          </a:p>
        </p:txBody>
      </p:sp>
      <p:sp>
        <p:nvSpPr>
          <p:cNvPr id="84" name="テキスト プレースホルダー 83">
            <a:extLst>
              <a:ext uri="{FF2B5EF4-FFF2-40B4-BE49-F238E27FC236}">
                <a16:creationId xmlns:a16="http://schemas.microsoft.com/office/drawing/2014/main" id="{5AD65D6E-78C6-B10E-69FB-A6D854A0C37B}"/>
              </a:ext>
            </a:extLst>
          </p:cNvPr>
          <p:cNvSpPr>
            <a:spLocks noGrp="1"/>
          </p:cNvSpPr>
          <p:nvPr>
            <p:ph type="body" sz="quarter" idx="10"/>
          </p:nvPr>
        </p:nvSpPr>
        <p:spPr/>
        <p:txBody>
          <a:bodyPr/>
          <a:lstStyle/>
          <a:p>
            <a:endParaRPr lang="ja-JP" altLang="en-US" dirty="0"/>
          </a:p>
        </p:txBody>
      </p:sp>
      <p:sp>
        <p:nvSpPr>
          <p:cNvPr id="85" name="テキスト プレースホルダー 84">
            <a:extLst>
              <a:ext uri="{FF2B5EF4-FFF2-40B4-BE49-F238E27FC236}">
                <a16:creationId xmlns:a16="http://schemas.microsoft.com/office/drawing/2014/main" id="{40B59827-15B3-0E93-710A-0EEA6570DF4C}"/>
              </a:ext>
            </a:extLst>
          </p:cNvPr>
          <p:cNvSpPr>
            <a:spLocks noGrp="1"/>
          </p:cNvSpPr>
          <p:nvPr>
            <p:ph type="body" sz="quarter" idx="12"/>
          </p:nvPr>
        </p:nvSpPr>
        <p:spPr/>
        <p:txBody>
          <a:bodyPr/>
          <a:lstStyle/>
          <a:p>
            <a:endParaRPr lang="ja-JP" altLang="en-US" dirty="0"/>
          </a:p>
        </p:txBody>
      </p:sp>
      <p:sp>
        <p:nvSpPr>
          <p:cNvPr id="87" name="テキスト プレースホルダー 86">
            <a:extLst>
              <a:ext uri="{FF2B5EF4-FFF2-40B4-BE49-F238E27FC236}">
                <a16:creationId xmlns:a16="http://schemas.microsoft.com/office/drawing/2014/main" id="{3CE9AB59-8EDF-95F5-877F-2A42C193E04A}"/>
              </a:ext>
            </a:extLst>
          </p:cNvPr>
          <p:cNvSpPr>
            <a:spLocks noGrp="1"/>
          </p:cNvSpPr>
          <p:nvPr>
            <p:ph type="body" sz="quarter" idx="25"/>
          </p:nvPr>
        </p:nvSpPr>
        <p:spPr/>
        <p:txBody>
          <a:bodyPr/>
          <a:lstStyle/>
          <a:p>
            <a:endParaRPr lang="ja-JP" altLang="en-US" dirty="0"/>
          </a:p>
        </p:txBody>
      </p:sp>
      <p:sp>
        <p:nvSpPr>
          <p:cNvPr id="88" name="テキスト プレースホルダー 87">
            <a:extLst>
              <a:ext uri="{FF2B5EF4-FFF2-40B4-BE49-F238E27FC236}">
                <a16:creationId xmlns:a16="http://schemas.microsoft.com/office/drawing/2014/main" id="{18EFE7A3-DDE2-EC69-F494-FBBAFFCB1242}"/>
              </a:ext>
            </a:extLst>
          </p:cNvPr>
          <p:cNvSpPr>
            <a:spLocks noGrp="1"/>
          </p:cNvSpPr>
          <p:nvPr>
            <p:ph type="body" sz="quarter" idx="26"/>
          </p:nvPr>
        </p:nvSpPr>
        <p:spPr>
          <a:noFill/>
        </p:spPr>
        <p:txBody>
          <a:bodyPr vert="horz" lIns="36000" tIns="45720" rIns="0" bIns="45720" rtlCol="0">
            <a:noAutofit/>
          </a:bodyPr>
          <a:lstStyle/>
          <a:p>
            <a:pPr marL="182563" indent="-182563">
              <a:lnSpc>
                <a:spcPct val="100000"/>
              </a:lnSpc>
              <a:buClr>
                <a:schemeClr val="tx2"/>
              </a:buClr>
              <a:buChar char="•"/>
            </a:pPr>
            <a:endParaRPr lang="ja-JP" altLang="en-US" dirty="0"/>
          </a:p>
        </p:txBody>
      </p:sp>
      <p:grpSp>
        <p:nvGrpSpPr>
          <p:cNvPr id="23" name="グループ化 22">
            <a:extLst>
              <a:ext uri="{FF2B5EF4-FFF2-40B4-BE49-F238E27FC236}">
                <a16:creationId xmlns:a16="http://schemas.microsoft.com/office/drawing/2014/main" id="{651872A6-FE62-E882-9050-C32234D36BEC}"/>
              </a:ext>
            </a:extLst>
          </p:cNvPr>
          <p:cNvGrpSpPr/>
          <p:nvPr/>
        </p:nvGrpSpPr>
        <p:grpSpPr>
          <a:xfrm>
            <a:off x="252449" y="5503518"/>
            <a:ext cx="4930751" cy="1101435"/>
            <a:chOff x="874078" y="5035517"/>
            <a:chExt cx="3316966" cy="1101435"/>
          </a:xfrm>
        </p:grpSpPr>
        <p:sp>
          <p:nvSpPr>
            <p:cNvPr id="24" name="正方形/長方形 15">
              <a:extLst>
                <a:ext uri="{FF2B5EF4-FFF2-40B4-BE49-F238E27FC236}">
                  <a16:creationId xmlns:a16="http://schemas.microsoft.com/office/drawing/2014/main" id="{62777040-A0AE-C8B7-2B65-0812405E649A}"/>
                </a:ext>
              </a:extLst>
            </p:cNvPr>
            <p:cNvSpPr/>
            <p:nvPr/>
          </p:nvSpPr>
          <p:spPr>
            <a:xfrm>
              <a:off x="874078"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200" b="1" dirty="0">
                  <a:solidFill>
                    <a:schemeClr val="bg1"/>
                  </a:solidFill>
                  <a:latin typeface="+mn-ea"/>
                  <a:cs typeface="メイリオ" panose="020B0604030504040204" pitchFamily="50" charset="-128"/>
                </a:rPr>
                <a:t>ワークショップ</a:t>
              </a:r>
            </a:p>
          </p:txBody>
        </p:sp>
        <p:sp>
          <p:nvSpPr>
            <p:cNvPr id="25" name="正方形/長方形 16">
              <a:extLst>
                <a:ext uri="{FF2B5EF4-FFF2-40B4-BE49-F238E27FC236}">
                  <a16:creationId xmlns:a16="http://schemas.microsoft.com/office/drawing/2014/main" id="{AE793D70-37D2-E221-E332-6E4340071867}"/>
                </a:ext>
              </a:extLst>
            </p:cNvPr>
            <p:cNvSpPr/>
            <p:nvPr/>
          </p:nvSpPr>
          <p:spPr>
            <a:xfrm>
              <a:off x="1992561"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dirty="0">
                  <a:solidFill>
                    <a:schemeClr val="bg1"/>
                  </a:solidFill>
                  <a:latin typeface="+mn-ea"/>
                  <a:cs typeface="メイリオ" panose="020B0604030504040204" pitchFamily="50" charset="-128"/>
                </a:rPr>
                <a:t>ヒアリング・</a:t>
              </a:r>
              <a:endParaRPr kumimoji="1" lang="en-US" altLang="ja-JP" sz="1200" b="1" dirty="0">
                <a:solidFill>
                  <a:schemeClr val="bg1"/>
                </a:solidFill>
                <a:latin typeface="+mn-ea"/>
                <a:cs typeface="メイリオ" panose="020B0604030504040204" pitchFamily="50" charset="-128"/>
              </a:endParaRPr>
            </a:p>
            <a:p>
              <a:pPr algn="ctr"/>
              <a:r>
                <a:rPr kumimoji="1" lang="ja-JP" altLang="en-US" sz="1200" b="1" dirty="0">
                  <a:solidFill>
                    <a:schemeClr val="bg1"/>
                  </a:solidFill>
                  <a:latin typeface="+mn-ea"/>
                  <a:cs typeface="メイリオ" panose="020B0604030504040204" pitchFamily="50" charset="-128"/>
                </a:rPr>
                <a:t>カウンセリング</a:t>
              </a:r>
              <a:endParaRPr kumimoji="1" lang="ja-JP" altLang="en-US" sz="800" dirty="0">
                <a:solidFill>
                  <a:schemeClr val="bg1"/>
                </a:solidFill>
                <a:latin typeface="+mn-ea"/>
                <a:cs typeface="メイリオ" panose="020B0604030504040204" pitchFamily="50" charset="-128"/>
              </a:endParaRPr>
            </a:p>
          </p:txBody>
        </p:sp>
        <p:sp>
          <p:nvSpPr>
            <p:cNvPr id="26" name="正方形/長方形 17">
              <a:extLst>
                <a:ext uri="{FF2B5EF4-FFF2-40B4-BE49-F238E27FC236}">
                  <a16:creationId xmlns:a16="http://schemas.microsoft.com/office/drawing/2014/main" id="{8AE56651-6334-562E-5193-D6B3F4774945}"/>
                </a:ext>
              </a:extLst>
            </p:cNvPr>
            <p:cNvSpPr/>
            <p:nvPr/>
          </p:nvSpPr>
          <p:spPr>
            <a:xfrm>
              <a:off x="3111044"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模擬体験・</a:t>
              </a:r>
              <a:endParaRPr kumimoji="1" lang="en-US" altLang="ja-JP" sz="1200" b="1">
                <a:solidFill>
                  <a:schemeClr val="bg1"/>
                </a:solidFill>
                <a:latin typeface="+mn-ea"/>
                <a:cs typeface="メイリオ" panose="020B0604030504040204" pitchFamily="50" charset="-128"/>
              </a:endParaRPr>
            </a:p>
            <a:p>
              <a:pPr algn="ctr"/>
              <a:r>
                <a:rPr kumimoji="1" lang="ja-JP" altLang="en-US" sz="1200" b="1">
                  <a:solidFill>
                    <a:schemeClr val="bg1"/>
                  </a:solidFill>
                  <a:latin typeface="+mn-ea"/>
                  <a:cs typeface="メイリオ" panose="020B0604030504040204" pitchFamily="50" charset="-128"/>
                </a:rPr>
                <a:t>シミュレーション</a:t>
              </a:r>
              <a:endParaRPr kumimoji="1" lang="ja-JP" altLang="en-US" sz="700">
                <a:solidFill>
                  <a:schemeClr val="bg1"/>
                </a:solidFill>
                <a:latin typeface="+mn-ea"/>
                <a:cs typeface="メイリオ" panose="020B0604030504040204" pitchFamily="50" charset="-128"/>
              </a:endParaRPr>
            </a:p>
          </p:txBody>
        </p:sp>
        <p:sp>
          <p:nvSpPr>
            <p:cNvPr id="27" name="正方形/長方形 18">
              <a:extLst>
                <a:ext uri="{FF2B5EF4-FFF2-40B4-BE49-F238E27FC236}">
                  <a16:creationId xmlns:a16="http://schemas.microsoft.com/office/drawing/2014/main" id="{0D8513D9-B010-ED82-33C5-8E70D5AD58E8}"/>
                </a:ext>
              </a:extLst>
            </p:cNvPr>
            <p:cNvSpPr/>
            <p:nvPr/>
          </p:nvSpPr>
          <p:spPr>
            <a:xfrm>
              <a:off x="874078" y="5812952"/>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セミナー・講演</a:t>
              </a:r>
              <a:endParaRPr kumimoji="1" lang="en-US" altLang="ja-JP" sz="800" b="1">
                <a:solidFill>
                  <a:schemeClr val="bg1"/>
                </a:solidFill>
                <a:latin typeface="+mn-ea"/>
              </a:endParaRPr>
            </a:p>
          </p:txBody>
        </p:sp>
        <p:sp>
          <p:nvSpPr>
            <p:cNvPr id="28" name="正方形/長方形 19">
              <a:extLst>
                <a:ext uri="{FF2B5EF4-FFF2-40B4-BE49-F238E27FC236}">
                  <a16:creationId xmlns:a16="http://schemas.microsoft.com/office/drawing/2014/main" id="{0E57C3D5-EBE2-EF60-278F-9A7E212BD046}"/>
                </a:ext>
              </a:extLst>
            </p:cNvPr>
            <p:cNvSpPr/>
            <p:nvPr/>
          </p:nvSpPr>
          <p:spPr>
            <a:xfrm>
              <a:off x="874078"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200" b="1">
                  <a:solidFill>
                    <a:schemeClr val="bg1"/>
                  </a:solidFill>
                  <a:latin typeface="+mn-ea"/>
                  <a:cs typeface="メイリオ" panose="020B0604030504040204" pitchFamily="50" charset="-128"/>
                </a:rPr>
                <a:t>E</a:t>
              </a:r>
              <a:r>
                <a:rPr kumimoji="1" lang="ja-JP" altLang="en-US" sz="1200" b="1">
                  <a:solidFill>
                    <a:schemeClr val="bg1"/>
                  </a:solidFill>
                  <a:latin typeface="+mn-ea"/>
                  <a:cs typeface="メイリオ" panose="020B0604030504040204" pitchFamily="50" charset="-128"/>
                </a:rPr>
                <a:t>ラーニング</a:t>
              </a:r>
            </a:p>
          </p:txBody>
        </p:sp>
        <p:sp>
          <p:nvSpPr>
            <p:cNvPr id="29" name="正方形/長方形 20">
              <a:extLst>
                <a:ext uri="{FF2B5EF4-FFF2-40B4-BE49-F238E27FC236}">
                  <a16:creationId xmlns:a16="http://schemas.microsoft.com/office/drawing/2014/main" id="{B2D9BE58-26A4-98E1-BA60-F52CADB2AAD1}"/>
                </a:ext>
              </a:extLst>
            </p:cNvPr>
            <p:cNvSpPr/>
            <p:nvPr/>
          </p:nvSpPr>
          <p:spPr>
            <a:xfrm>
              <a:off x="1992561"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コーチング</a:t>
              </a:r>
              <a:endParaRPr kumimoji="1" lang="ja-JP" altLang="en-US" sz="800">
                <a:solidFill>
                  <a:schemeClr val="bg1"/>
                </a:solidFill>
                <a:latin typeface="+mn-ea"/>
                <a:cs typeface="メイリオ" panose="020B0604030504040204" pitchFamily="50" charset="-128"/>
              </a:endParaRPr>
            </a:p>
          </p:txBody>
        </p:sp>
        <p:sp>
          <p:nvSpPr>
            <p:cNvPr id="30" name="正方形/長方形 21">
              <a:extLst>
                <a:ext uri="{FF2B5EF4-FFF2-40B4-BE49-F238E27FC236}">
                  <a16:creationId xmlns:a16="http://schemas.microsoft.com/office/drawing/2014/main" id="{87654810-8007-0939-B712-00307CC2CC4F}"/>
                </a:ext>
              </a:extLst>
            </p:cNvPr>
            <p:cNvSpPr/>
            <p:nvPr/>
          </p:nvSpPr>
          <p:spPr>
            <a:xfrm>
              <a:off x="3111044"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自宅学習ツール</a:t>
              </a:r>
              <a:endParaRPr kumimoji="1" lang="ja-JP" altLang="en-US" sz="700">
                <a:solidFill>
                  <a:schemeClr val="bg1"/>
                </a:solidFill>
                <a:latin typeface="+mn-ea"/>
                <a:cs typeface="メイリオ" panose="020B0604030504040204" pitchFamily="50" charset="-128"/>
              </a:endParaRPr>
            </a:p>
          </p:txBody>
        </p:sp>
        <p:sp>
          <p:nvSpPr>
            <p:cNvPr id="33" name="正方形/長方形 22">
              <a:extLst>
                <a:ext uri="{FF2B5EF4-FFF2-40B4-BE49-F238E27FC236}">
                  <a16:creationId xmlns:a16="http://schemas.microsoft.com/office/drawing/2014/main" id="{9EE6B3E5-4AFB-029E-562E-7F866BFEE3AB}"/>
                </a:ext>
              </a:extLst>
            </p:cNvPr>
            <p:cNvSpPr/>
            <p:nvPr/>
          </p:nvSpPr>
          <p:spPr>
            <a:xfrm>
              <a:off x="1992561" y="5812952"/>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その他</a:t>
              </a:r>
              <a:endParaRPr kumimoji="1" lang="en-US" altLang="ja-JP" sz="800" b="1">
                <a:solidFill>
                  <a:schemeClr val="bg1"/>
                </a:solidFill>
                <a:latin typeface="+mn-ea"/>
              </a:endParaRPr>
            </a:p>
          </p:txBody>
        </p:sp>
      </p:grpSp>
      <p:grpSp>
        <p:nvGrpSpPr>
          <p:cNvPr id="39" name="グループ化 38">
            <a:extLst>
              <a:ext uri="{FF2B5EF4-FFF2-40B4-BE49-F238E27FC236}">
                <a16:creationId xmlns:a16="http://schemas.microsoft.com/office/drawing/2014/main" id="{2292C8C6-37A0-94EB-2A1F-814A2CA3D48E}"/>
              </a:ext>
            </a:extLst>
          </p:cNvPr>
          <p:cNvGrpSpPr/>
          <p:nvPr/>
        </p:nvGrpSpPr>
        <p:grpSpPr>
          <a:xfrm>
            <a:off x="252449" y="3456944"/>
            <a:ext cx="4930751" cy="1054185"/>
            <a:chOff x="326132" y="3685008"/>
            <a:chExt cx="4648788" cy="1054185"/>
          </a:xfrm>
        </p:grpSpPr>
        <p:sp>
          <p:nvSpPr>
            <p:cNvPr id="40" name="正方形/長方形 10">
              <a:extLst>
                <a:ext uri="{FF2B5EF4-FFF2-40B4-BE49-F238E27FC236}">
                  <a16:creationId xmlns:a16="http://schemas.microsoft.com/office/drawing/2014/main" id="{99D8AFB0-2CDB-86DE-5A3C-91B1EF4FCA10}"/>
                </a:ext>
              </a:extLst>
            </p:cNvPr>
            <p:cNvSpPr/>
            <p:nvPr/>
          </p:nvSpPr>
          <p:spPr>
            <a:xfrm>
              <a:off x="326134" y="3685008"/>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10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dirty="0">
                  <a:solidFill>
                    <a:schemeClr val="bg1"/>
                  </a:solidFill>
                  <a:latin typeface="+mn-ea"/>
                  <a:cs typeface="メイリオ" panose="020B0604030504040204" pitchFamily="50" charset="-128"/>
                </a:rPr>
                <a:t>高校生</a:t>
              </a:r>
            </a:p>
          </p:txBody>
        </p:sp>
        <p:sp>
          <p:nvSpPr>
            <p:cNvPr id="41" name="正方形/長方形 11">
              <a:extLst>
                <a:ext uri="{FF2B5EF4-FFF2-40B4-BE49-F238E27FC236}">
                  <a16:creationId xmlns:a16="http://schemas.microsoft.com/office/drawing/2014/main" id="{04C80725-2E6B-696D-76C0-F7AC96280E9F}"/>
                </a:ext>
              </a:extLst>
            </p:cNvPr>
            <p:cNvSpPr/>
            <p:nvPr/>
          </p:nvSpPr>
          <p:spPr>
            <a:xfrm>
              <a:off x="326132" y="4044986"/>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20</a:t>
              </a:r>
              <a:r>
                <a:rPr kumimoji="1" lang="ja-JP" altLang="en-US" sz="1200" b="1" dirty="0">
                  <a:solidFill>
                    <a:schemeClr val="bg1"/>
                  </a:solidFill>
                  <a:latin typeface="+mn-ea"/>
                  <a:cs typeface="メイリオ" panose="020B0604030504040204" pitchFamily="50" charset="-128"/>
                </a:rPr>
                <a:t>代前半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大学生・若手社会人</a:t>
              </a:r>
            </a:p>
          </p:txBody>
        </p:sp>
        <p:sp>
          <p:nvSpPr>
            <p:cNvPr id="42" name="正方形/長方形 12">
              <a:extLst>
                <a:ext uri="{FF2B5EF4-FFF2-40B4-BE49-F238E27FC236}">
                  <a16:creationId xmlns:a16="http://schemas.microsoft.com/office/drawing/2014/main" id="{B81126AB-839B-B5B6-C90B-C6DCD0E79014}"/>
                </a:ext>
              </a:extLst>
            </p:cNvPr>
            <p:cNvSpPr/>
            <p:nvPr/>
          </p:nvSpPr>
          <p:spPr>
            <a:xfrm>
              <a:off x="2676964" y="4052165"/>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20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中堅社会人・前期</a:t>
              </a:r>
            </a:p>
          </p:txBody>
        </p:sp>
        <p:sp>
          <p:nvSpPr>
            <p:cNvPr id="43" name="正方形/長方形 13">
              <a:extLst>
                <a:ext uri="{FF2B5EF4-FFF2-40B4-BE49-F238E27FC236}">
                  <a16:creationId xmlns:a16="http://schemas.microsoft.com/office/drawing/2014/main" id="{79B6FEDB-0096-14AA-5638-D9822134AEDC}"/>
                </a:ext>
              </a:extLst>
            </p:cNvPr>
            <p:cNvSpPr/>
            <p:nvPr/>
          </p:nvSpPr>
          <p:spPr>
            <a:xfrm>
              <a:off x="326132" y="4415193"/>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30</a:t>
              </a:r>
              <a:r>
                <a:rPr kumimoji="1" lang="ja-JP" altLang="en-US" sz="1200" b="1" dirty="0">
                  <a:solidFill>
                    <a:schemeClr val="bg1"/>
                  </a:solidFill>
                  <a:latin typeface="+mn-ea"/>
                  <a:cs typeface="メイリオ" panose="020B0604030504040204" pitchFamily="50" charset="-128"/>
                </a:rPr>
                <a:t>代前半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中堅社会人・後期</a:t>
              </a:r>
            </a:p>
          </p:txBody>
        </p:sp>
        <p:sp>
          <p:nvSpPr>
            <p:cNvPr id="44" name="正方形/長方形 14">
              <a:extLst>
                <a:ext uri="{FF2B5EF4-FFF2-40B4-BE49-F238E27FC236}">
                  <a16:creationId xmlns:a16="http://schemas.microsoft.com/office/drawing/2014/main" id="{380FA85D-16FD-D802-DE4C-CB7395D58E89}"/>
                </a:ext>
              </a:extLst>
            </p:cNvPr>
            <p:cNvSpPr/>
            <p:nvPr/>
          </p:nvSpPr>
          <p:spPr>
            <a:xfrm>
              <a:off x="2676964" y="4415193"/>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cs typeface="メイリオ" panose="020B0604030504040204" pitchFamily="50" charset="-128"/>
                </a:rPr>
                <a:t>その他</a:t>
              </a:r>
              <a:r>
                <a:rPr kumimoji="1" lang="ja-JP" altLang="en-US" sz="1200" dirty="0">
                  <a:solidFill>
                    <a:schemeClr val="bg1"/>
                  </a:solidFill>
                  <a:latin typeface="+mn-ea"/>
                  <a:cs typeface="メイリオ" panose="020B0604030504040204" pitchFamily="50" charset="-128"/>
                </a:rPr>
                <a:t>：</a:t>
              </a:r>
              <a:r>
                <a:rPr kumimoji="1" lang="en-US" altLang="ja-JP" sz="1200" dirty="0">
                  <a:solidFill>
                    <a:schemeClr val="bg1"/>
                  </a:solidFill>
                  <a:latin typeface="+mn-ea"/>
                  <a:cs typeface="メイリオ" panose="020B0604030504040204" pitchFamily="50" charset="-128"/>
                </a:rPr>
                <a:t>XXXXX</a:t>
              </a:r>
              <a:endParaRPr kumimoji="1" lang="en-US" altLang="ja-JP" sz="1200" dirty="0">
                <a:solidFill>
                  <a:schemeClr val="bg1"/>
                </a:solidFill>
                <a:latin typeface="+mn-ea"/>
              </a:endParaRPr>
            </a:p>
          </p:txBody>
        </p:sp>
        <p:sp>
          <p:nvSpPr>
            <p:cNvPr id="45" name="正方形/長方形 10">
              <a:extLst>
                <a:ext uri="{FF2B5EF4-FFF2-40B4-BE49-F238E27FC236}">
                  <a16:creationId xmlns:a16="http://schemas.microsoft.com/office/drawing/2014/main" id="{806E4910-0060-750B-4236-5560293F896C}"/>
                </a:ext>
              </a:extLst>
            </p:cNvPr>
            <p:cNvSpPr/>
            <p:nvPr/>
          </p:nvSpPr>
          <p:spPr>
            <a:xfrm>
              <a:off x="2676964" y="3685008"/>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10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dirty="0">
                  <a:solidFill>
                    <a:schemeClr val="bg1"/>
                  </a:solidFill>
                  <a:latin typeface="+mn-ea"/>
                  <a:cs typeface="メイリオ" panose="020B0604030504040204" pitchFamily="50" charset="-128"/>
                </a:rPr>
                <a:t>大学生・若手社会人</a:t>
              </a:r>
            </a:p>
          </p:txBody>
        </p:sp>
      </p:grpSp>
    </p:spTree>
    <p:extLst>
      <p:ext uri="{BB962C8B-B14F-4D97-AF65-F5344CB8AC3E}">
        <p14:creationId xmlns:p14="http://schemas.microsoft.com/office/powerpoint/2010/main" val="2969849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a:extLst>
              <a:ext uri="{FF2B5EF4-FFF2-40B4-BE49-F238E27FC236}">
                <a16:creationId xmlns:a16="http://schemas.microsoft.com/office/drawing/2014/main" id="{401C4A25-8C54-46F8-C00F-C174792AE9DE}"/>
              </a:ext>
            </a:extLst>
          </p:cNvPr>
          <p:cNvSpPr>
            <a:spLocks noGrp="1"/>
          </p:cNvSpPr>
          <p:nvPr>
            <p:ph type="title"/>
          </p:nvPr>
        </p:nvSpPr>
        <p:spPr/>
        <p:txBody>
          <a:bodyPr/>
          <a:lstStyle/>
          <a:p>
            <a:endParaRPr lang="ja-JP" altLang="en-US"/>
          </a:p>
        </p:txBody>
      </p:sp>
      <p:sp>
        <p:nvSpPr>
          <p:cNvPr id="24" name="テキスト プレースホルダー 23">
            <a:extLst>
              <a:ext uri="{FF2B5EF4-FFF2-40B4-BE49-F238E27FC236}">
                <a16:creationId xmlns:a16="http://schemas.microsoft.com/office/drawing/2014/main" id="{DF4FBD33-F2EB-585B-CB72-6F2399C825D1}"/>
              </a:ext>
            </a:extLst>
          </p:cNvPr>
          <p:cNvSpPr>
            <a:spLocks noGrp="1"/>
          </p:cNvSpPr>
          <p:nvPr>
            <p:ph type="body" sz="quarter" idx="10"/>
          </p:nvPr>
        </p:nvSpPr>
        <p:spPr/>
        <p:txBody>
          <a:bodyPr/>
          <a:lstStyle/>
          <a:p>
            <a:endParaRPr lang="ja-JP" altLang="en-US" dirty="0"/>
          </a:p>
        </p:txBody>
      </p:sp>
      <p:grpSp>
        <p:nvGrpSpPr>
          <p:cNvPr id="22" name="グループ化 21">
            <a:extLst>
              <a:ext uri="{FF2B5EF4-FFF2-40B4-BE49-F238E27FC236}">
                <a16:creationId xmlns:a16="http://schemas.microsoft.com/office/drawing/2014/main" id="{879AEAF4-E1C7-E0E8-3475-5A61BF6971C9}"/>
              </a:ext>
            </a:extLst>
          </p:cNvPr>
          <p:cNvGrpSpPr/>
          <p:nvPr/>
        </p:nvGrpSpPr>
        <p:grpSpPr>
          <a:xfrm>
            <a:off x="491973" y="1319152"/>
            <a:ext cx="8991066" cy="2346215"/>
            <a:chOff x="491973" y="1319152"/>
            <a:chExt cx="8991066" cy="2346215"/>
          </a:xfrm>
        </p:grpSpPr>
        <p:sp>
          <p:nvSpPr>
            <p:cNvPr id="4" name="吹き出し: 角を丸めた四角形 63">
              <a:extLst>
                <a:ext uri="{FF2B5EF4-FFF2-40B4-BE49-F238E27FC236}">
                  <a16:creationId xmlns:a16="http://schemas.microsoft.com/office/drawing/2014/main" id="{66662DBA-360B-E90E-3B15-6F1525F51A89}"/>
                </a:ext>
              </a:extLst>
            </p:cNvPr>
            <p:cNvSpPr/>
            <p:nvPr/>
          </p:nvSpPr>
          <p:spPr>
            <a:xfrm>
              <a:off x="505917"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ステップごとの詳細を記載</a:t>
              </a:r>
            </a:p>
          </p:txBody>
        </p:sp>
        <p:sp>
          <p:nvSpPr>
            <p:cNvPr id="5" name="吹き出し: 角を丸めた四角形 65">
              <a:extLst>
                <a:ext uri="{FF2B5EF4-FFF2-40B4-BE49-F238E27FC236}">
                  <a16:creationId xmlns:a16="http://schemas.microsoft.com/office/drawing/2014/main" id="{09BC36CF-5616-AFDA-D3B2-52C238F5EAFA}"/>
                </a:ext>
              </a:extLst>
            </p:cNvPr>
            <p:cNvSpPr/>
            <p:nvPr/>
          </p:nvSpPr>
          <p:spPr>
            <a:xfrm>
              <a:off x="3536022"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ステップごとの詳細を記載</a:t>
              </a:r>
            </a:p>
          </p:txBody>
        </p:sp>
        <p:sp>
          <p:nvSpPr>
            <p:cNvPr id="6" name="吹き出し: 角を丸めた四角形 66">
              <a:extLst>
                <a:ext uri="{FF2B5EF4-FFF2-40B4-BE49-F238E27FC236}">
                  <a16:creationId xmlns:a16="http://schemas.microsoft.com/office/drawing/2014/main" id="{3FCBCD6E-D788-7E43-BB5A-C62F9305D7A2}"/>
                </a:ext>
              </a:extLst>
            </p:cNvPr>
            <p:cNvSpPr/>
            <p:nvPr/>
          </p:nvSpPr>
          <p:spPr>
            <a:xfrm>
              <a:off x="6567071"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ステップごとの詳細を岸あ</a:t>
              </a:r>
            </a:p>
          </p:txBody>
        </p:sp>
        <p:sp>
          <p:nvSpPr>
            <p:cNvPr id="7" name="テキスト ボックス 6">
              <a:extLst>
                <a:ext uri="{FF2B5EF4-FFF2-40B4-BE49-F238E27FC236}">
                  <a16:creationId xmlns:a16="http://schemas.microsoft.com/office/drawing/2014/main" id="{BC8454EE-D4ED-94BB-1783-35AC6CB27A82}"/>
                </a:ext>
              </a:extLst>
            </p:cNvPr>
            <p:cNvSpPr txBox="1"/>
            <p:nvPr/>
          </p:nvSpPr>
          <p:spPr>
            <a:xfrm>
              <a:off x="505916"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8" name="テキスト ボックス 7">
              <a:extLst>
                <a:ext uri="{FF2B5EF4-FFF2-40B4-BE49-F238E27FC236}">
                  <a16:creationId xmlns:a16="http://schemas.microsoft.com/office/drawing/2014/main" id="{6FD710A6-87ED-210D-D1E2-46D5E7C8840A}"/>
                </a:ext>
              </a:extLst>
            </p:cNvPr>
            <p:cNvSpPr txBox="1"/>
            <p:nvPr/>
          </p:nvSpPr>
          <p:spPr>
            <a:xfrm>
              <a:off x="3536022"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9" name="テキスト ボックス 8">
              <a:extLst>
                <a:ext uri="{FF2B5EF4-FFF2-40B4-BE49-F238E27FC236}">
                  <a16:creationId xmlns:a16="http://schemas.microsoft.com/office/drawing/2014/main" id="{A037E1CF-2175-C07D-3F74-5A40C04F3A98}"/>
                </a:ext>
              </a:extLst>
            </p:cNvPr>
            <p:cNvSpPr txBox="1"/>
            <p:nvPr/>
          </p:nvSpPr>
          <p:spPr>
            <a:xfrm>
              <a:off x="6567071"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10" name="矢印: 下 2">
              <a:extLst>
                <a:ext uri="{FF2B5EF4-FFF2-40B4-BE49-F238E27FC236}">
                  <a16:creationId xmlns:a16="http://schemas.microsoft.com/office/drawing/2014/main" id="{DBBBED75-3116-CFA5-FA0A-7415BC7D0563}"/>
                </a:ext>
              </a:extLst>
            </p:cNvPr>
            <p:cNvSpPr/>
            <p:nvPr/>
          </p:nvSpPr>
          <p:spPr>
            <a:xfrm rot="16200000">
              <a:off x="4752563" y="-2928439"/>
              <a:ext cx="468000" cy="8963182"/>
            </a:xfrm>
            <a:prstGeom prst="downArrow">
              <a:avLst>
                <a:gd name="adj1" fmla="val 42002"/>
                <a:gd name="adj2" fmla="val 59827"/>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14" name="テキスト プレースホルダー 8">
              <a:extLst>
                <a:ext uri="{FF2B5EF4-FFF2-40B4-BE49-F238E27FC236}">
                  <a16:creationId xmlns:a16="http://schemas.microsoft.com/office/drawing/2014/main" id="{27FD0770-19C7-988D-0266-411596A4EAE1}"/>
                </a:ext>
              </a:extLst>
            </p:cNvPr>
            <p:cNvSpPr txBox="1">
              <a:spLocks/>
            </p:cNvSpPr>
            <p:nvPr/>
          </p:nvSpPr>
          <p:spPr>
            <a:xfrm>
              <a:off x="491973" y="1815617"/>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ステップ名を記載</a:t>
              </a:r>
            </a:p>
          </p:txBody>
        </p:sp>
        <p:sp>
          <p:nvSpPr>
            <p:cNvPr id="15" name="テキスト プレースホルダー 8">
              <a:extLst>
                <a:ext uri="{FF2B5EF4-FFF2-40B4-BE49-F238E27FC236}">
                  <a16:creationId xmlns:a16="http://schemas.microsoft.com/office/drawing/2014/main" id="{3D88DD1A-F517-8BE3-9047-A1CCDDBAB63D}"/>
                </a:ext>
              </a:extLst>
            </p:cNvPr>
            <p:cNvSpPr txBox="1">
              <a:spLocks/>
            </p:cNvSpPr>
            <p:nvPr/>
          </p:nvSpPr>
          <p:spPr>
            <a:xfrm>
              <a:off x="3550300" y="1806726"/>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ステップ名を記載</a:t>
              </a:r>
            </a:p>
          </p:txBody>
        </p:sp>
        <p:sp>
          <p:nvSpPr>
            <p:cNvPr id="16" name="テキスト プレースホルダー 8">
              <a:extLst>
                <a:ext uri="{FF2B5EF4-FFF2-40B4-BE49-F238E27FC236}">
                  <a16:creationId xmlns:a16="http://schemas.microsoft.com/office/drawing/2014/main" id="{C41B3CD7-40AF-158A-6E17-8FD04E3D5B3D}"/>
                </a:ext>
              </a:extLst>
            </p:cNvPr>
            <p:cNvSpPr txBox="1">
              <a:spLocks/>
            </p:cNvSpPr>
            <p:nvPr/>
          </p:nvSpPr>
          <p:spPr>
            <a:xfrm>
              <a:off x="6581957" y="1815616"/>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ステップ名を記載</a:t>
              </a:r>
            </a:p>
          </p:txBody>
        </p:sp>
      </p:grpSp>
      <p:sp>
        <p:nvSpPr>
          <p:cNvPr id="17" name="正方形/長方形 16">
            <a:extLst>
              <a:ext uri="{FF2B5EF4-FFF2-40B4-BE49-F238E27FC236}">
                <a16:creationId xmlns:a16="http://schemas.microsoft.com/office/drawing/2014/main" id="{AB1A9559-BD69-0C8F-EE82-D3BB086AB8F8}"/>
              </a:ext>
            </a:extLst>
          </p:cNvPr>
          <p:cNvSpPr/>
          <p:nvPr/>
        </p:nvSpPr>
        <p:spPr>
          <a:xfrm>
            <a:off x="10124652" y="734852"/>
            <a:ext cx="4891928" cy="3450772"/>
          </a:xfrm>
          <a:prstGeom prst="rect">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様式問わず、どのようなステップで取組を進めたのか記載してください。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図や写真等を用いて、実施の様子が分かるように記載してください。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左記は、ステップを記載する際に、必要に応じて使用してください。</a:t>
            </a:r>
            <a:endParaRPr kumimoji="1" lang="en-US" altLang="ja-JP" sz="1200" dirty="0">
              <a:solidFill>
                <a:schemeClr val="tx1"/>
              </a:solidFill>
              <a:latin typeface="+mn-ea"/>
            </a:endParaRPr>
          </a:p>
        </p:txBody>
      </p:sp>
      <p:grpSp>
        <p:nvGrpSpPr>
          <p:cNvPr id="21" name="グループ化 20">
            <a:extLst>
              <a:ext uri="{FF2B5EF4-FFF2-40B4-BE49-F238E27FC236}">
                <a16:creationId xmlns:a16="http://schemas.microsoft.com/office/drawing/2014/main" id="{9E6F442F-56DF-EBEE-6909-5D0ACFF11053}"/>
              </a:ext>
            </a:extLst>
          </p:cNvPr>
          <p:cNvGrpSpPr/>
          <p:nvPr/>
        </p:nvGrpSpPr>
        <p:grpSpPr>
          <a:xfrm>
            <a:off x="707981" y="3953462"/>
            <a:ext cx="5370148" cy="4303068"/>
            <a:chOff x="2492022" y="4207462"/>
            <a:chExt cx="5370148" cy="4303068"/>
          </a:xfrm>
        </p:grpSpPr>
        <p:sp>
          <p:nvSpPr>
            <p:cNvPr id="11" name="矢印: 山形 10">
              <a:extLst>
                <a:ext uri="{FF2B5EF4-FFF2-40B4-BE49-F238E27FC236}">
                  <a16:creationId xmlns:a16="http://schemas.microsoft.com/office/drawing/2014/main" id="{ED66638A-1C63-04FE-FE8B-5C4BCFD5FCAD}"/>
                </a:ext>
              </a:extLst>
            </p:cNvPr>
            <p:cNvSpPr/>
            <p:nvPr/>
          </p:nvSpPr>
          <p:spPr>
            <a:xfrm rot="5400000">
              <a:off x="2384022" y="4315462"/>
              <a:ext cx="1260000" cy="1044000"/>
            </a:xfrm>
            <a:prstGeom prst="chevron">
              <a:avLst>
                <a:gd name="adj" fmla="val 22994"/>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108000" tIns="72000" rIns="108000" bIns="72000" rtlCol="0" anchor="ctr" anchorCtr="0"/>
            <a:lstStyle/>
            <a:p>
              <a:pPr algn="ctr"/>
              <a:r>
                <a:rPr kumimoji="1" lang="ja-JP" altLang="en-US" sz="1400" b="1" dirty="0">
                  <a:solidFill>
                    <a:schemeClr val="tx1"/>
                  </a:solidFill>
                  <a:latin typeface="+mn-ea"/>
                  <a:cs typeface="Meiryo UI" panose="020B0604030504040204" pitchFamily="50" charset="-128"/>
                </a:rPr>
                <a:t>ステップ名を記載</a:t>
              </a:r>
            </a:p>
          </p:txBody>
        </p:sp>
        <p:sp>
          <p:nvSpPr>
            <p:cNvPr id="12" name="矢印: 山形 11">
              <a:extLst>
                <a:ext uri="{FF2B5EF4-FFF2-40B4-BE49-F238E27FC236}">
                  <a16:creationId xmlns:a16="http://schemas.microsoft.com/office/drawing/2014/main" id="{6E111397-49D0-80E7-ABA9-55F7A62C59AD}"/>
                </a:ext>
              </a:extLst>
            </p:cNvPr>
            <p:cNvSpPr/>
            <p:nvPr/>
          </p:nvSpPr>
          <p:spPr>
            <a:xfrm rot="5400000">
              <a:off x="2384022" y="5836996"/>
              <a:ext cx="1260000" cy="1044000"/>
            </a:xfrm>
            <a:prstGeom prst="chevron">
              <a:avLst>
                <a:gd name="adj" fmla="val 22994"/>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108000" tIns="72000" rIns="108000" bIns="72000" rtlCol="0" anchor="ctr" anchorCtr="0"/>
            <a:lstStyle/>
            <a:p>
              <a:pPr algn="ctr"/>
              <a:r>
                <a:rPr kumimoji="1" lang="ja-JP" altLang="en-US" sz="1400" b="1" dirty="0">
                  <a:solidFill>
                    <a:schemeClr val="tx1"/>
                  </a:solidFill>
                  <a:latin typeface="+mn-ea"/>
                  <a:cs typeface="Meiryo UI" panose="020B0604030504040204" pitchFamily="50" charset="-128"/>
                </a:rPr>
                <a:t>ステップ名を記載</a:t>
              </a:r>
            </a:p>
          </p:txBody>
        </p:sp>
        <p:sp>
          <p:nvSpPr>
            <p:cNvPr id="13" name="矢印: 山形 12">
              <a:extLst>
                <a:ext uri="{FF2B5EF4-FFF2-40B4-BE49-F238E27FC236}">
                  <a16:creationId xmlns:a16="http://schemas.microsoft.com/office/drawing/2014/main" id="{1CAF6C6A-04E9-D8F0-4F16-EFE272F4489C}"/>
                </a:ext>
              </a:extLst>
            </p:cNvPr>
            <p:cNvSpPr/>
            <p:nvPr/>
          </p:nvSpPr>
          <p:spPr>
            <a:xfrm rot="5400000">
              <a:off x="2384022" y="7358530"/>
              <a:ext cx="1260000" cy="1044000"/>
            </a:xfrm>
            <a:prstGeom prst="chevron">
              <a:avLst>
                <a:gd name="adj" fmla="val 22994"/>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108000" tIns="72000" rIns="108000" bIns="72000" rtlCol="0" anchor="ctr" anchorCtr="0"/>
            <a:lstStyle/>
            <a:p>
              <a:pPr algn="ctr"/>
              <a:r>
                <a:rPr kumimoji="1" lang="ja-JP" altLang="en-US" sz="1400" b="1" dirty="0">
                  <a:solidFill>
                    <a:schemeClr val="tx1"/>
                  </a:solidFill>
                  <a:latin typeface="+mn-ea"/>
                  <a:cs typeface="Meiryo UI" panose="020B0604030504040204" pitchFamily="50" charset="-128"/>
                </a:rPr>
                <a:t>ステップ名を記載</a:t>
              </a:r>
            </a:p>
          </p:txBody>
        </p:sp>
        <p:sp>
          <p:nvSpPr>
            <p:cNvPr id="18" name="正方形/長方形 17">
              <a:extLst>
                <a:ext uri="{FF2B5EF4-FFF2-40B4-BE49-F238E27FC236}">
                  <a16:creationId xmlns:a16="http://schemas.microsoft.com/office/drawing/2014/main" id="{34C413E5-810B-DE95-667F-BDA92A53E485}"/>
                </a:ext>
              </a:extLst>
            </p:cNvPr>
            <p:cNvSpPr/>
            <p:nvPr/>
          </p:nvSpPr>
          <p:spPr>
            <a:xfrm>
              <a:off x="3574408" y="4207462"/>
              <a:ext cx="4287762" cy="10080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marL="216000" indent="-108000">
                <a:spcAft>
                  <a:spcPts val="300"/>
                </a:spcAft>
                <a:buClr>
                  <a:schemeClr val="tx2"/>
                </a:buClr>
                <a:buFont typeface="Arial" panose="020B0604020202020204" pitchFamily="34" charset="0"/>
                <a:buChar char="•"/>
              </a:pPr>
              <a:r>
                <a:rPr kumimoji="1" lang="ja-JP" altLang="en-US" sz="1200" dirty="0">
                  <a:solidFill>
                    <a:schemeClr val="tx1"/>
                  </a:solidFill>
                  <a:latin typeface="+mn-ea"/>
                  <a:cs typeface="Meiryo UI" panose="020B0604030504040204" pitchFamily="50" charset="-128"/>
                </a:rPr>
                <a:t>ステップごとの詳細を記載</a:t>
              </a:r>
            </a:p>
            <a:p>
              <a:pPr marL="216000" indent="-108000">
                <a:spcAft>
                  <a:spcPts val="300"/>
                </a:spcAft>
                <a:buClr>
                  <a:schemeClr val="tx2"/>
                </a:buClr>
                <a:buFont typeface="Arial" panose="020B0604020202020204" pitchFamily="34" charset="0"/>
                <a:buChar char="•"/>
              </a:pPr>
              <a:endParaRPr kumimoji="1" lang="ja-JP" altLang="en-US" sz="1200"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A118BF3-DDBD-0CFB-1841-1FB00A3C503F}"/>
                </a:ext>
              </a:extLst>
            </p:cNvPr>
            <p:cNvSpPr/>
            <p:nvPr/>
          </p:nvSpPr>
          <p:spPr>
            <a:xfrm>
              <a:off x="3574408" y="5728996"/>
              <a:ext cx="4287762" cy="10080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marL="216000" indent="-108000">
                <a:spcAft>
                  <a:spcPts val="300"/>
                </a:spcAft>
                <a:buClr>
                  <a:schemeClr val="tx2"/>
                </a:buClr>
                <a:buFont typeface="Arial" panose="020B0604020202020204" pitchFamily="34" charset="0"/>
                <a:buChar char="•"/>
              </a:pPr>
              <a:r>
                <a:rPr kumimoji="1" lang="ja-JP" altLang="en-US" sz="1200" dirty="0">
                  <a:solidFill>
                    <a:schemeClr val="tx1"/>
                  </a:solidFill>
                  <a:latin typeface="+mn-ea"/>
                  <a:cs typeface="Meiryo UI" panose="020B0604030504040204" pitchFamily="50" charset="-128"/>
                </a:rPr>
                <a:t>ステップごとの詳細を記載</a:t>
              </a:r>
              <a:endParaRPr kumimoji="1" lang="en-US" altLang="ja-JP" sz="1200" dirty="0">
                <a:solidFill>
                  <a:schemeClr val="tx1"/>
                </a:solidFill>
                <a:latin typeface="+mn-ea"/>
                <a:cs typeface="Meiryo UI" panose="020B0604030504040204" pitchFamily="50" charset="-128"/>
              </a:endParaRPr>
            </a:p>
            <a:p>
              <a:pPr marL="216000" indent="-108000">
                <a:spcAft>
                  <a:spcPts val="300"/>
                </a:spcAft>
                <a:buClr>
                  <a:schemeClr val="tx2"/>
                </a:buClr>
                <a:buFont typeface="Arial" panose="020B0604020202020204" pitchFamily="34" charset="0"/>
                <a:buChar char="•"/>
              </a:pPr>
              <a:endParaRPr kumimoji="1" lang="ja-JP" altLang="en-US" sz="1200" dirty="0">
                <a:solidFill>
                  <a:schemeClr val="tx1"/>
                </a:solidFill>
                <a:latin typeface="+mn-ea"/>
                <a:cs typeface="Meiryo UI" panose="020B0604030504040204" pitchFamily="50" charset="-128"/>
              </a:endParaRPr>
            </a:p>
          </p:txBody>
        </p:sp>
        <p:sp>
          <p:nvSpPr>
            <p:cNvPr id="20" name="正方形/長方形 19">
              <a:extLst>
                <a:ext uri="{FF2B5EF4-FFF2-40B4-BE49-F238E27FC236}">
                  <a16:creationId xmlns:a16="http://schemas.microsoft.com/office/drawing/2014/main" id="{F9E55106-9823-C618-18B4-D4CCA58023CB}"/>
                </a:ext>
              </a:extLst>
            </p:cNvPr>
            <p:cNvSpPr/>
            <p:nvPr/>
          </p:nvSpPr>
          <p:spPr>
            <a:xfrm>
              <a:off x="3574408" y="7250530"/>
              <a:ext cx="4287762" cy="1008000"/>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marL="216000" indent="-108000">
                <a:spcAft>
                  <a:spcPts val="300"/>
                </a:spcAft>
                <a:buClr>
                  <a:schemeClr val="tx2"/>
                </a:buClr>
                <a:buFont typeface="Arial" panose="020B0604020202020204" pitchFamily="34" charset="0"/>
                <a:buChar char="•"/>
              </a:pPr>
              <a:r>
                <a:rPr kumimoji="1" lang="ja-JP" altLang="en-US" sz="1200" dirty="0">
                  <a:solidFill>
                    <a:schemeClr val="tx1"/>
                  </a:solidFill>
                  <a:latin typeface="+mn-ea"/>
                  <a:cs typeface="Meiryo UI" panose="020B0604030504040204" pitchFamily="50" charset="-128"/>
                </a:rPr>
                <a:t>ステップごとの詳細を記載</a:t>
              </a:r>
              <a:endParaRPr kumimoji="1" lang="en-US" altLang="ja-JP" sz="1200" dirty="0">
                <a:solidFill>
                  <a:schemeClr val="tx1"/>
                </a:solidFill>
                <a:latin typeface="+mn-ea"/>
                <a:cs typeface="Meiryo UI" panose="020B0604030504040204" pitchFamily="50" charset="-128"/>
              </a:endParaRPr>
            </a:p>
            <a:p>
              <a:pPr marL="216000" indent="-108000">
                <a:spcAft>
                  <a:spcPts val="300"/>
                </a:spcAft>
                <a:buClr>
                  <a:schemeClr val="tx2"/>
                </a:buClr>
                <a:buFont typeface="Arial" panose="020B0604020202020204" pitchFamily="34" charset="0"/>
                <a:buChar char="•"/>
              </a:pPr>
              <a:endParaRPr kumimoji="1" lang="ja-JP" altLang="en-US" sz="1200" dirty="0">
                <a:solidFill>
                  <a:schemeClr val="tx1"/>
                </a:solidFill>
                <a:latin typeface="+mn-ea"/>
                <a:cs typeface="Meiryo UI" panose="020B0604030504040204" pitchFamily="50" charset="-128"/>
              </a:endParaRPr>
            </a:p>
          </p:txBody>
        </p:sp>
      </p:grpSp>
    </p:spTree>
    <p:extLst>
      <p:ext uri="{BB962C8B-B14F-4D97-AF65-F5344CB8AC3E}">
        <p14:creationId xmlns:p14="http://schemas.microsoft.com/office/powerpoint/2010/main" val="394237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725838-B2F3-B1A9-5445-A71DD83F8652}"/>
              </a:ext>
            </a:extLst>
          </p:cNvPr>
          <p:cNvSpPr>
            <a:spLocks noGrp="1"/>
          </p:cNvSpPr>
          <p:nvPr>
            <p:ph type="title"/>
          </p:nvPr>
        </p:nvSpPr>
        <p:spPr/>
        <p:txBody>
          <a:bodyPr/>
          <a:lstStyle/>
          <a:p>
            <a:endParaRPr lang="ja-JP" altLang="en-US"/>
          </a:p>
        </p:txBody>
      </p:sp>
      <p:sp>
        <p:nvSpPr>
          <p:cNvPr id="3" name="テキスト プレースホルダー 2">
            <a:extLst>
              <a:ext uri="{FF2B5EF4-FFF2-40B4-BE49-F238E27FC236}">
                <a16:creationId xmlns:a16="http://schemas.microsoft.com/office/drawing/2014/main" id="{82E2E2BA-BD61-B2D3-0CE5-8E8E507AE387}"/>
              </a:ext>
            </a:extLst>
          </p:cNvPr>
          <p:cNvSpPr>
            <a:spLocks noGrp="1"/>
          </p:cNvSpPr>
          <p:nvPr>
            <p:ph type="body" sz="quarter" idx="10"/>
          </p:nvPr>
        </p:nvSpPr>
        <p:spPr/>
        <p:txBody>
          <a:bodyPr/>
          <a:lstStyle/>
          <a:p>
            <a:endParaRPr lang="ja-JP" altLang="en-US"/>
          </a:p>
        </p:txBody>
      </p:sp>
      <p:grpSp>
        <p:nvGrpSpPr>
          <p:cNvPr id="50" name="グループ化 49">
            <a:extLst>
              <a:ext uri="{FF2B5EF4-FFF2-40B4-BE49-F238E27FC236}">
                <a16:creationId xmlns:a16="http://schemas.microsoft.com/office/drawing/2014/main" id="{E0BBB67F-99D9-3383-3F0F-F17895B117EB}"/>
              </a:ext>
            </a:extLst>
          </p:cNvPr>
          <p:cNvGrpSpPr/>
          <p:nvPr/>
        </p:nvGrpSpPr>
        <p:grpSpPr>
          <a:xfrm>
            <a:off x="1325087" y="3210738"/>
            <a:ext cx="8280000" cy="709102"/>
            <a:chOff x="1461490" y="3203116"/>
            <a:chExt cx="8280000" cy="709102"/>
          </a:xfrm>
          <a:solidFill>
            <a:schemeClr val="accent2">
              <a:lumMod val="75000"/>
            </a:schemeClr>
          </a:solidFill>
        </p:grpSpPr>
        <p:sp>
          <p:nvSpPr>
            <p:cNvPr id="18" name="正方形/長方形 10">
              <a:extLst>
                <a:ext uri="{FF2B5EF4-FFF2-40B4-BE49-F238E27FC236}">
                  <a16:creationId xmlns:a16="http://schemas.microsoft.com/office/drawing/2014/main" id="{4CCEE085-E9E7-6121-7F93-3F3F8D9DC38D}"/>
                </a:ext>
              </a:extLst>
            </p:cNvPr>
            <p:cNvSpPr/>
            <p:nvPr/>
          </p:nvSpPr>
          <p:spPr>
            <a:xfrm>
              <a:off x="1461490"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ライフとキャリアの両立</a:t>
              </a:r>
            </a:p>
          </p:txBody>
        </p:sp>
        <p:sp>
          <p:nvSpPr>
            <p:cNvPr id="19" name="正方形/長方形 10">
              <a:extLst>
                <a:ext uri="{FF2B5EF4-FFF2-40B4-BE49-F238E27FC236}">
                  <a16:creationId xmlns:a16="http://schemas.microsoft.com/office/drawing/2014/main" id="{D54CE4BB-C58C-B898-3F1E-C3EB537DDADF}"/>
                </a:ext>
              </a:extLst>
            </p:cNvPr>
            <p:cNvSpPr/>
            <p:nvPr/>
          </p:nvSpPr>
          <p:spPr>
            <a:xfrm>
              <a:off x="1461490"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働き方の多様性</a:t>
              </a:r>
            </a:p>
          </p:txBody>
        </p:sp>
        <p:sp>
          <p:nvSpPr>
            <p:cNvPr id="20" name="正方形/長方形 10">
              <a:extLst>
                <a:ext uri="{FF2B5EF4-FFF2-40B4-BE49-F238E27FC236}">
                  <a16:creationId xmlns:a16="http://schemas.microsoft.com/office/drawing/2014/main" id="{AB8BD43A-BFDC-324F-AC0A-7AC2835AF38E}"/>
                </a:ext>
              </a:extLst>
            </p:cNvPr>
            <p:cNvSpPr/>
            <p:nvPr/>
          </p:nvSpPr>
          <p:spPr>
            <a:xfrm>
              <a:off x="7048690"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リスキリング・学びなおし</a:t>
              </a:r>
            </a:p>
          </p:txBody>
        </p:sp>
        <p:sp>
          <p:nvSpPr>
            <p:cNvPr id="21" name="正方形/長方形 10">
              <a:extLst>
                <a:ext uri="{FF2B5EF4-FFF2-40B4-BE49-F238E27FC236}">
                  <a16:creationId xmlns:a16="http://schemas.microsoft.com/office/drawing/2014/main" id="{A24E20A7-9977-6D40-F28B-839CFC54D2E9}"/>
                </a:ext>
              </a:extLst>
            </p:cNvPr>
            <p:cNvSpPr/>
            <p:nvPr/>
          </p:nvSpPr>
          <p:spPr>
            <a:xfrm>
              <a:off x="4254634"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社内でのキャリアプラン・キャリアパス</a:t>
              </a:r>
            </a:p>
          </p:txBody>
        </p:sp>
        <p:sp>
          <p:nvSpPr>
            <p:cNvPr id="22" name="正方形/長方形 10">
              <a:extLst>
                <a:ext uri="{FF2B5EF4-FFF2-40B4-BE49-F238E27FC236}">
                  <a16:creationId xmlns:a16="http://schemas.microsoft.com/office/drawing/2014/main" id="{3F2A3153-B9ED-1C9B-C80D-53D82A65E372}"/>
                </a:ext>
              </a:extLst>
            </p:cNvPr>
            <p:cNvSpPr/>
            <p:nvPr/>
          </p:nvSpPr>
          <p:spPr>
            <a:xfrm>
              <a:off x="4254634"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社外でのキャリアプラン・キャリアパス</a:t>
              </a:r>
            </a:p>
          </p:txBody>
        </p:sp>
        <p:sp>
          <p:nvSpPr>
            <p:cNvPr id="23" name="正方形/長方形 10">
              <a:extLst>
                <a:ext uri="{FF2B5EF4-FFF2-40B4-BE49-F238E27FC236}">
                  <a16:creationId xmlns:a16="http://schemas.microsoft.com/office/drawing/2014/main" id="{E821C1BE-9D06-AB9A-A556-E7AA4CAC75A2}"/>
                </a:ext>
              </a:extLst>
            </p:cNvPr>
            <p:cNvSpPr/>
            <p:nvPr/>
          </p:nvSpPr>
          <p:spPr>
            <a:xfrm>
              <a:off x="7048690"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2" name="グループ化 51">
            <a:extLst>
              <a:ext uri="{FF2B5EF4-FFF2-40B4-BE49-F238E27FC236}">
                <a16:creationId xmlns:a16="http://schemas.microsoft.com/office/drawing/2014/main" id="{E4568BED-54ED-C96E-B496-C695D53C2174}"/>
              </a:ext>
            </a:extLst>
          </p:cNvPr>
          <p:cNvGrpSpPr/>
          <p:nvPr/>
        </p:nvGrpSpPr>
        <p:grpSpPr>
          <a:xfrm>
            <a:off x="1325087" y="4080319"/>
            <a:ext cx="8280000" cy="709102"/>
            <a:chOff x="1461490" y="3973320"/>
            <a:chExt cx="8280000" cy="709102"/>
          </a:xfrm>
          <a:solidFill>
            <a:schemeClr val="accent5">
              <a:lumMod val="75000"/>
            </a:schemeClr>
          </a:solidFill>
        </p:grpSpPr>
        <p:sp>
          <p:nvSpPr>
            <p:cNvPr id="24" name="正方形/長方形 10">
              <a:extLst>
                <a:ext uri="{FF2B5EF4-FFF2-40B4-BE49-F238E27FC236}">
                  <a16:creationId xmlns:a16="http://schemas.microsoft.com/office/drawing/2014/main" id="{4F4B4E03-3DC8-57AA-B415-F73FA25F211A}"/>
                </a:ext>
              </a:extLst>
            </p:cNvPr>
            <p:cNvSpPr/>
            <p:nvPr/>
          </p:nvSpPr>
          <p:spPr>
            <a:xfrm>
              <a:off x="1461490"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ファイナンシャルプラン</a:t>
              </a:r>
            </a:p>
          </p:txBody>
        </p:sp>
        <p:sp>
          <p:nvSpPr>
            <p:cNvPr id="25" name="正方形/長方形 10">
              <a:extLst>
                <a:ext uri="{FF2B5EF4-FFF2-40B4-BE49-F238E27FC236}">
                  <a16:creationId xmlns:a16="http://schemas.microsoft.com/office/drawing/2014/main" id="{EAA94338-B0B4-8E60-D013-025F8A66C057}"/>
                </a:ext>
              </a:extLst>
            </p:cNvPr>
            <p:cNvSpPr/>
            <p:nvPr/>
          </p:nvSpPr>
          <p:spPr>
            <a:xfrm>
              <a:off x="1461490" y="4358422"/>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資産形成・資産運用</a:t>
              </a:r>
            </a:p>
          </p:txBody>
        </p:sp>
        <p:sp>
          <p:nvSpPr>
            <p:cNvPr id="26" name="正方形/長方形 10">
              <a:extLst>
                <a:ext uri="{FF2B5EF4-FFF2-40B4-BE49-F238E27FC236}">
                  <a16:creationId xmlns:a16="http://schemas.microsoft.com/office/drawing/2014/main" id="{B91EBE64-B7EB-63A8-4F22-15AB9DD17781}"/>
                </a:ext>
              </a:extLst>
            </p:cNvPr>
            <p:cNvSpPr/>
            <p:nvPr/>
          </p:nvSpPr>
          <p:spPr>
            <a:xfrm>
              <a:off x="4254634"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税制・制度</a:t>
              </a:r>
            </a:p>
          </p:txBody>
        </p:sp>
        <p:sp>
          <p:nvSpPr>
            <p:cNvPr id="27" name="正方形/長方形 10">
              <a:extLst>
                <a:ext uri="{FF2B5EF4-FFF2-40B4-BE49-F238E27FC236}">
                  <a16:creationId xmlns:a16="http://schemas.microsoft.com/office/drawing/2014/main" id="{4B409954-4A5A-1BA3-9BCD-EE8800FDE743}"/>
                </a:ext>
              </a:extLst>
            </p:cNvPr>
            <p:cNvSpPr/>
            <p:nvPr/>
          </p:nvSpPr>
          <p:spPr>
            <a:xfrm>
              <a:off x="4254634" y="4358422"/>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公的な経済支援</a:t>
              </a:r>
            </a:p>
          </p:txBody>
        </p:sp>
        <p:sp>
          <p:nvSpPr>
            <p:cNvPr id="28" name="正方形/長方形 10">
              <a:extLst>
                <a:ext uri="{FF2B5EF4-FFF2-40B4-BE49-F238E27FC236}">
                  <a16:creationId xmlns:a16="http://schemas.microsoft.com/office/drawing/2014/main" id="{39431040-F7AF-0B07-E304-92C939135587}"/>
                </a:ext>
              </a:extLst>
            </p:cNvPr>
            <p:cNvSpPr/>
            <p:nvPr/>
          </p:nvSpPr>
          <p:spPr>
            <a:xfrm>
              <a:off x="7048690"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3" name="グループ化 52">
            <a:extLst>
              <a:ext uri="{FF2B5EF4-FFF2-40B4-BE49-F238E27FC236}">
                <a16:creationId xmlns:a16="http://schemas.microsoft.com/office/drawing/2014/main" id="{E578B54E-A66F-585B-60F3-F89F06006E8F}"/>
              </a:ext>
            </a:extLst>
          </p:cNvPr>
          <p:cNvGrpSpPr/>
          <p:nvPr/>
        </p:nvGrpSpPr>
        <p:grpSpPr>
          <a:xfrm>
            <a:off x="1325087" y="5027312"/>
            <a:ext cx="8280000" cy="1479306"/>
            <a:chOff x="1461490" y="5018686"/>
            <a:chExt cx="7560590" cy="1479306"/>
          </a:xfrm>
          <a:solidFill>
            <a:schemeClr val="accent6">
              <a:lumMod val="75000"/>
            </a:schemeClr>
          </a:solidFill>
        </p:grpSpPr>
        <p:sp>
          <p:nvSpPr>
            <p:cNvPr id="29" name="正方形/長方形 10">
              <a:extLst>
                <a:ext uri="{FF2B5EF4-FFF2-40B4-BE49-F238E27FC236}">
                  <a16:creationId xmlns:a16="http://schemas.microsoft.com/office/drawing/2014/main" id="{9B4FAB2D-B3DA-D6FA-37FC-5C3615ACBB53}"/>
                </a:ext>
              </a:extLst>
            </p:cNvPr>
            <p:cNvSpPr/>
            <p:nvPr/>
          </p:nvSpPr>
          <p:spPr>
            <a:xfrm>
              <a:off x="1461490" y="5018686"/>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zh-TW" altLang="en-US" sz="1050" b="1" dirty="0">
                  <a:solidFill>
                    <a:schemeClr val="bg1"/>
                  </a:solidFill>
                  <a:latin typeface="+mn-ea"/>
                </a:rPr>
                <a:t>自己認知、自己理解、自己肯定、自己決定力、自己効力感</a:t>
              </a:r>
            </a:p>
          </p:txBody>
        </p:sp>
        <p:sp>
          <p:nvSpPr>
            <p:cNvPr id="30" name="正方形/長方形 10">
              <a:extLst>
                <a:ext uri="{FF2B5EF4-FFF2-40B4-BE49-F238E27FC236}">
                  <a16:creationId xmlns:a16="http://schemas.microsoft.com/office/drawing/2014/main" id="{9E0B6B94-D18D-37D5-837A-069BCAB6F025}"/>
                </a:ext>
              </a:extLst>
            </p:cNvPr>
            <p:cNvSpPr/>
            <p:nvPr/>
          </p:nvSpPr>
          <p:spPr>
            <a:xfrm>
              <a:off x="1461490" y="5403788"/>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レジリエンス、課題解決力、情報収集能力、向上心・探求心、</a:t>
              </a:r>
              <a:br>
                <a:rPr kumimoji="1" lang="en-US" altLang="ja-JP" sz="1050" b="1" dirty="0">
                  <a:solidFill>
                    <a:schemeClr val="bg1"/>
                  </a:solidFill>
                  <a:latin typeface="+mn-ea"/>
                </a:rPr>
              </a:br>
              <a:r>
                <a:rPr kumimoji="1" lang="ja-JP" altLang="en-US" sz="1050" b="1" dirty="0">
                  <a:solidFill>
                    <a:schemeClr val="bg1"/>
                  </a:solidFill>
                  <a:latin typeface="+mn-ea"/>
                </a:rPr>
                <a:t>ホープ（未来志向で今を考える力）</a:t>
              </a:r>
            </a:p>
          </p:txBody>
        </p:sp>
        <p:sp>
          <p:nvSpPr>
            <p:cNvPr id="31" name="正方形/長方形 10">
              <a:extLst>
                <a:ext uri="{FF2B5EF4-FFF2-40B4-BE49-F238E27FC236}">
                  <a16:creationId xmlns:a16="http://schemas.microsoft.com/office/drawing/2014/main" id="{2D41C174-5212-39E0-6D1C-506CDBB10DEB}"/>
                </a:ext>
              </a:extLst>
            </p:cNvPr>
            <p:cNvSpPr/>
            <p:nvPr/>
          </p:nvSpPr>
          <p:spPr>
            <a:xfrm>
              <a:off x="1461490" y="5788890"/>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アンガーマネジメント、モチベーションマネジメント、継続力・持続力</a:t>
              </a:r>
            </a:p>
          </p:txBody>
        </p:sp>
        <p:sp>
          <p:nvSpPr>
            <p:cNvPr id="32" name="正方形/長方形 10">
              <a:extLst>
                <a:ext uri="{FF2B5EF4-FFF2-40B4-BE49-F238E27FC236}">
                  <a16:creationId xmlns:a16="http://schemas.microsoft.com/office/drawing/2014/main" id="{7D183854-3D16-2E93-5C62-CC02BACEB804}"/>
                </a:ext>
              </a:extLst>
            </p:cNvPr>
            <p:cNvSpPr/>
            <p:nvPr/>
          </p:nvSpPr>
          <p:spPr>
            <a:xfrm>
              <a:off x="1461490" y="6173992"/>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協調性・関係構築力、他者受容性、コミュニケーションスキル</a:t>
              </a:r>
            </a:p>
          </p:txBody>
        </p:sp>
        <p:sp>
          <p:nvSpPr>
            <p:cNvPr id="33" name="正方形/長方形 10">
              <a:extLst>
                <a:ext uri="{FF2B5EF4-FFF2-40B4-BE49-F238E27FC236}">
                  <a16:creationId xmlns:a16="http://schemas.microsoft.com/office/drawing/2014/main" id="{2EF6D820-08B1-5EF4-05B3-C1E9C07E784F}"/>
                </a:ext>
              </a:extLst>
            </p:cNvPr>
            <p:cNvSpPr/>
            <p:nvPr/>
          </p:nvSpPr>
          <p:spPr>
            <a:xfrm>
              <a:off x="5279110" y="5018686"/>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デジタルツール活用スキル、プロジェクト管理スキル</a:t>
              </a:r>
            </a:p>
          </p:txBody>
        </p:sp>
        <p:sp>
          <p:nvSpPr>
            <p:cNvPr id="34" name="正方形/長方形 10">
              <a:extLst>
                <a:ext uri="{FF2B5EF4-FFF2-40B4-BE49-F238E27FC236}">
                  <a16:creationId xmlns:a16="http://schemas.microsoft.com/office/drawing/2014/main" id="{BC3597D3-92B5-2337-3285-C1401DD5FB00}"/>
                </a:ext>
              </a:extLst>
            </p:cNvPr>
            <p:cNvSpPr/>
            <p:nvPr/>
          </p:nvSpPr>
          <p:spPr>
            <a:xfrm>
              <a:off x="5279110" y="5403788"/>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自律した自身のライフに対する総合的なプランニング・デザインスキル</a:t>
              </a:r>
            </a:p>
          </p:txBody>
        </p:sp>
        <p:sp>
          <p:nvSpPr>
            <p:cNvPr id="35" name="正方形/長方形 10">
              <a:extLst>
                <a:ext uri="{FF2B5EF4-FFF2-40B4-BE49-F238E27FC236}">
                  <a16:creationId xmlns:a16="http://schemas.microsoft.com/office/drawing/2014/main" id="{CCB3044B-EA8C-A230-443D-6ED7C10504A1}"/>
                </a:ext>
              </a:extLst>
            </p:cNvPr>
            <p:cNvSpPr/>
            <p:nvPr/>
          </p:nvSpPr>
          <p:spPr>
            <a:xfrm>
              <a:off x="5279110" y="5788890"/>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4" name="グループ化 53">
            <a:extLst>
              <a:ext uri="{FF2B5EF4-FFF2-40B4-BE49-F238E27FC236}">
                <a16:creationId xmlns:a16="http://schemas.microsoft.com/office/drawing/2014/main" id="{C749298C-F446-A69A-752F-A4C8A8AC1417}"/>
              </a:ext>
            </a:extLst>
          </p:cNvPr>
          <p:cNvGrpSpPr/>
          <p:nvPr/>
        </p:nvGrpSpPr>
        <p:grpSpPr>
          <a:xfrm>
            <a:off x="1325087" y="1476289"/>
            <a:ext cx="8280000" cy="1479306"/>
            <a:chOff x="1461490" y="1605284"/>
            <a:chExt cx="8280000" cy="1479306"/>
          </a:xfrm>
          <a:solidFill>
            <a:schemeClr val="tx2">
              <a:lumMod val="75000"/>
            </a:schemeClr>
          </a:solidFill>
        </p:grpSpPr>
        <p:sp>
          <p:nvSpPr>
            <p:cNvPr id="38" name="正方形/長方形 10">
              <a:extLst>
                <a:ext uri="{FF2B5EF4-FFF2-40B4-BE49-F238E27FC236}">
                  <a16:creationId xmlns:a16="http://schemas.microsoft.com/office/drawing/2014/main" id="{0CD9B3EE-0958-DDFE-692E-A80296C6A49C}"/>
                </a:ext>
              </a:extLst>
            </p:cNvPr>
            <p:cNvSpPr/>
            <p:nvPr/>
          </p:nvSpPr>
          <p:spPr>
            <a:xfrm>
              <a:off x="1461490"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ライフイベント</a:t>
              </a:r>
            </a:p>
          </p:txBody>
        </p:sp>
        <p:sp>
          <p:nvSpPr>
            <p:cNvPr id="39" name="正方形/長方形 10">
              <a:extLst>
                <a:ext uri="{FF2B5EF4-FFF2-40B4-BE49-F238E27FC236}">
                  <a16:creationId xmlns:a16="http://schemas.microsoft.com/office/drawing/2014/main" id="{BE6245B6-BDF6-5E4D-2057-7069495BCB66}"/>
                </a:ext>
              </a:extLst>
            </p:cNvPr>
            <p:cNvSpPr/>
            <p:nvPr/>
          </p:nvSpPr>
          <p:spPr>
            <a:xfrm>
              <a:off x="1461490"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ライフスタイル・暮らし方</a:t>
              </a:r>
            </a:p>
          </p:txBody>
        </p:sp>
        <p:sp>
          <p:nvSpPr>
            <p:cNvPr id="40" name="正方形/長方形 10">
              <a:extLst>
                <a:ext uri="{FF2B5EF4-FFF2-40B4-BE49-F238E27FC236}">
                  <a16:creationId xmlns:a16="http://schemas.microsoft.com/office/drawing/2014/main" id="{638C3B76-0C3A-EEEB-33C5-5A7A00D0681A}"/>
                </a:ext>
              </a:extLst>
            </p:cNvPr>
            <p:cNvSpPr/>
            <p:nvPr/>
          </p:nvSpPr>
          <p:spPr>
            <a:xfrm>
              <a:off x="1461490"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私生活の充実</a:t>
              </a:r>
            </a:p>
          </p:txBody>
        </p:sp>
        <p:sp>
          <p:nvSpPr>
            <p:cNvPr id="41" name="正方形/長方形 10">
              <a:extLst>
                <a:ext uri="{FF2B5EF4-FFF2-40B4-BE49-F238E27FC236}">
                  <a16:creationId xmlns:a16="http://schemas.microsoft.com/office/drawing/2014/main" id="{98CA5847-6994-61AF-D4CF-FB5F726D913E}"/>
                </a:ext>
              </a:extLst>
            </p:cNvPr>
            <p:cNvSpPr/>
            <p:nvPr/>
          </p:nvSpPr>
          <p:spPr>
            <a:xfrm>
              <a:off x="1461490"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ウェルビーイングの向上</a:t>
              </a:r>
            </a:p>
          </p:txBody>
        </p:sp>
        <p:sp>
          <p:nvSpPr>
            <p:cNvPr id="42" name="正方形/長方形 10">
              <a:extLst>
                <a:ext uri="{FF2B5EF4-FFF2-40B4-BE49-F238E27FC236}">
                  <a16:creationId xmlns:a16="http://schemas.microsoft.com/office/drawing/2014/main" id="{6BE98CC1-1E5D-035E-EF17-50110C49D45C}"/>
                </a:ext>
              </a:extLst>
            </p:cNvPr>
            <p:cNvSpPr/>
            <p:nvPr/>
          </p:nvSpPr>
          <p:spPr>
            <a:xfrm>
              <a:off x="4255546"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生き方の多様性</a:t>
              </a:r>
            </a:p>
          </p:txBody>
        </p:sp>
        <p:sp>
          <p:nvSpPr>
            <p:cNvPr id="43" name="正方形/長方形 10">
              <a:extLst>
                <a:ext uri="{FF2B5EF4-FFF2-40B4-BE49-F238E27FC236}">
                  <a16:creationId xmlns:a16="http://schemas.microsoft.com/office/drawing/2014/main" id="{925FC335-045F-0668-DDCF-F1D52566863A}"/>
                </a:ext>
              </a:extLst>
            </p:cNvPr>
            <p:cNvSpPr/>
            <p:nvPr/>
          </p:nvSpPr>
          <p:spPr>
            <a:xfrm>
              <a:off x="4255546"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こころとからだの健康</a:t>
              </a:r>
            </a:p>
          </p:txBody>
        </p:sp>
        <p:sp>
          <p:nvSpPr>
            <p:cNvPr id="44" name="正方形/長方形 10">
              <a:extLst>
                <a:ext uri="{FF2B5EF4-FFF2-40B4-BE49-F238E27FC236}">
                  <a16:creationId xmlns:a16="http://schemas.microsoft.com/office/drawing/2014/main" id="{160A490F-229C-07FE-A74A-BF1A8520D727}"/>
                </a:ext>
              </a:extLst>
            </p:cNvPr>
            <p:cNvSpPr/>
            <p:nvPr/>
          </p:nvSpPr>
          <p:spPr>
            <a:xfrm>
              <a:off x="4255546"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出会い・結婚</a:t>
              </a:r>
            </a:p>
          </p:txBody>
        </p:sp>
        <p:sp>
          <p:nvSpPr>
            <p:cNvPr id="45" name="正方形/長方形 10">
              <a:extLst>
                <a:ext uri="{FF2B5EF4-FFF2-40B4-BE49-F238E27FC236}">
                  <a16:creationId xmlns:a16="http://schemas.microsoft.com/office/drawing/2014/main" id="{4DD1840E-84EE-C294-E084-9118951B93E5}"/>
                </a:ext>
              </a:extLst>
            </p:cNvPr>
            <p:cNvSpPr/>
            <p:nvPr/>
          </p:nvSpPr>
          <p:spPr>
            <a:xfrm>
              <a:off x="4255546"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妊活・妊娠・出産</a:t>
              </a:r>
            </a:p>
          </p:txBody>
        </p:sp>
        <p:sp>
          <p:nvSpPr>
            <p:cNvPr id="46" name="正方形/長方形 10">
              <a:extLst>
                <a:ext uri="{FF2B5EF4-FFF2-40B4-BE49-F238E27FC236}">
                  <a16:creationId xmlns:a16="http://schemas.microsoft.com/office/drawing/2014/main" id="{C3720050-5EF8-9964-01EC-0E5E2BF97EFF}"/>
                </a:ext>
              </a:extLst>
            </p:cNvPr>
            <p:cNvSpPr/>
            <p:nvPr/>
          </p:nvSpPr>
          <p:spPr>
            <a:xfrm>
              <a:off x="7049602"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妊活・妊娠・出産</a:t>
              </a:r>
            </a:p>
          </p:txBody>
        </p:sp>
        <p:sp>
          <p:nvSpPr>
            <p:cNvPr id="47" name="正方形/長方形 10">
              <a:extLst>
                <a:ext uri="{FF2B5EF4-FFF2-40B4-BE49-F238E27FC236}">
                  <a16:creationId xmlns:a16="http://schemas.microsoft.com/office/drawing/2014/main" id="{0C652BEA-3EE2-569A-E081-122375D3047C}"/>
                </a:ext>
              </a:extLst>
            </p:cNvPr>
            <p:cNvSpPr/>
            <p:nvPr/>
          </p:nvSpPr>
          <p:spPr>
            <a:xfrm>
              <a:off x="7049602"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家事</a:t>
              </a:r>
            </a:p>
          </p:txBody>
        </p:sp>
        <p:sp>
          <p:nvSpPr>
            <p:cNvPr id="48" name="正方形/長方形 10">
              <a:extLst>
                <a:ext uri="{FF2B5EF4-FFF2-40B4-BE49-F238E27FC236}">
                  <a16:creationId xmlns:a16="http://schemas.microsoft.com/office/drawing/2014/main" id="{02143B78-5F6B-F244-D45B-E2B355981B01}"/>
                </a:ext>
              </a:extLst>
            </p:cNvPr>
            <p:cNvSpPr/>
            <p:nvPr/>
          </p:nvSpPr>
          <p:spPr>
            <a:xfrm>
              <a:off x="7049602"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介護</a:t>
              </a:r>
            </a:p>
          </p:txBody>
        </p:sp>
        <p:sp>
          <p:nvSpPr>
            <p:cNvPr id="49" name="正方形/長方形 10">
              <a:extLst>
                <a:ext uri="{FF2B5EF4-FFF2-40B4-BE49-F238E27FC236}">
                  <a16:creationId xmlns:a16="http://schemas.microsoft.com/office/drawing/2014/main" id="{21E85FF1-4054-7A57-FCCB-6D4A3EC5E78B}"/>
                </a:ext>
              </a:extLst>
            </p:cNvPr>
            <p:cNvSpPr/>
            <p:nvPr/>
          </p:nvSpPr>
          <p:spPr>
            <a:xfrm>
              <a:off x="7049602"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spTree>
    <p:extLst>
      <p:ext uri="{BB962C8B-B14F-4D97-AF65-F5344CB8AC3E}">
        <p14:creationId xmlns:p14="http://schemas.microsoft.com/office/powerpoint/2010/main" val="474832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D8ECC6-94E5-3FD2-23EB-A8F0FD5EA6DB}"/>
              </a:ext>
            </a:extLst>
          </p:cNvPr>
          <p:cNvSpPr>
            <a:spLocks noGrp="1"/>
          </p:cNvSpPr>
          <p:nvPr>
            <p:ph type="title"/>
          </p:nvPr>
        </p:nvSpPr>
        <p:spPr/>
        <p:txBody>
          <a:bodyPr/>
          <a:lstStyle/>
          <a:p>
            <a:endParaRPr kumimoji="1" lang="ja-JP" altLang="en-US"/>
          </a:p>
        </p:txBody>
      </p:sp>
      <p:sp>
        <p:nvSpPr>
          <p:cNvPr id="3" name="テキスト プレースホルダー 2">
            <a:extLst>
              <a:ext uri="{FF2B5EF4-FFF2-40B4-BE49-F238E27FC236}">
                <a16:creationId xmlns:a16="http://schemas.microsoft.com/office/drawing/2014/main" id="{DA2A5088-4199-5592-8FC3-AF6CE900F807}"/>
              </a:ext>
            </a:extLst>
          </p:cNvPr>
          <p:cNvSpPr>
            <a:spLocks noGrp="1"/>
          </p:cNvSpPr>
          <p:nvPr>
            <p:ph type="body" sz="quarter" idx="10"/>
          </p:nvPr>
        </p:nvSpPr>
        <p:spPr/>
        <p:txBody>
          <a:bodyPr/>
          <a:lstStyle/>
          <a:p>
            <a:endParaRPr kumimoji="1" lang="ja-JP" altLang="en-US"/>
          </a:p>
        </p:txBody>
      </p:sp>
      <p:sp>
        <p:nvSpPr>
          <p:cNvPr id="4" name="正方形/長方形 3">
            <a:extLst>
              <a:ext uri="{FF2B5EF4-FFF2-40B4-BE49-F238E27FC236}">
                <a16:creationId xmlns:a16="http://schemas.microsoft.com/office/drawing/2014/main" id="{504439E4-E3F9-5A8D-70BC-A4698D6DC2FF}"/>
              </a:ext>
            </a:extLst>
          </p:cNvPr>
          <p:cNvSpPr/>
          <p:nvPr/>
        </p:nvSpPr>
        <p:spPr>
          <a:xfrm>
            <a:off x="164945" y="225425"/>
            <a:ext cx="9576110" cy="6407150"/>
          </a:xfrm>
          <a:prstGeom prst="rect">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3200" b="1" dirty="0">
                <a:solidFill>
                  <a:schemeClr val="bg1"/>
                </a:solidFill>
                <a:latin typeface="+mn-ea"/>
                <a:cs typeface="メイリオ" panose="020B0604030504040204" pitchFamily="50" charset="-128"/>
              </a:rPr>
              <a:t>提出時、本頁以降は削除してご提出ください</a:t>
            </a:r>
          </a:p>
        </p:txBody>
      </p:sp>
    </p:spTree>
    <p:extLst>
      <p:ext uri="{BB962C8B-B14F-4D97-AF65-F5344CB8AC3E}">
        <p14:creationId xmlns:p14="http://schemas.microsoft.com/office/powerpoint/2010/main" val="1504223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タイトル 82">
            <a:extLst>
              <a:ext uri="{FF2B5EF4-FFF2-40B4-BE49-F238E27FC236}">
                <a16:creationId xmlns:a16="http://schemas.microsoft.com/office/drawing/2014/main" id="{8A296435-662B-72EE-7155-DEA4783F633A}"/>
              </a:ext>
            </a:extLst>
          </p:cNvPr>
          <p:cNvSpPr>
            <a:spLocks noGrp="1"/>
          </p:cNvSpPr>
          <p:nvPr>
            <p:ph type="title"/>
          </p:nvPr>
        </p:nvSpPr>
        <p:spPr/>
        <p:txBody>
          <a:bodyPr/>
          <a:lstStyle/>
          <a:p>
            <a:endParaRPr lang="ja-JP" altLang="en-US" dirty="0"/>
          </a:p>
        </p:txBody>
      </p:sp>
      <p:sp>
        <p:nvSpPr>
          <p:cNvPr id="84" name="テキスト プレースホルダー 83">
            <a:extLst>
              <a:ext uri="{FF2B5EF4-FFF2-40B4-BE49-F238E27FC236}">
                <a16:creationId xmlns:a16="http://schemas.microsoft.com/office/drawing/2014/main" id="{5AD65D6E-78C6-B10E-69FB-A6D854A0C37B}"/>
              </a:ext>
            </a:extLst>
          </p:cNvPr>
          <p:cNvSpPr>
            <a:spLocks noGrp="1"/>
          </p:cNvSpPr>
          <p:nvPr>
            <p:ph type="body" sz="quarter" idx="10"/>
          </p:nvPr>
        </p:nvSpPr>
        <p:spPr/>
        <p:txBody>
          <a:bodyPr/>
          <a:lstStyle/>
          <a:p>
            <a:endParaRPr lang="ja-JP" altLang="en-US" dirty="0"/>
          </a:p>
        </p:txBody>
      </p:sp>
      <p:sp>
        <p:nvSpPr>
          <p:cNvPr id="85" name="テキスト プレースホルダー 84">
            <a:extLst>
              <a:ext uri="{FF2B5EF4-FFF2-40B4-BE49-F238E27FC236}">
                <a16:creationId xmlns:a16="http://schemas.microsoft.com/office/drawing/2014/main" id="{40B59827-15B3-0E93-710A-0EEA6570DF4C}"/>
              </a:ext>
            </a:extLst>
          </p:cNvPr>
          <p:cNvSpPr>
            <a:spLocks noGrp="1"/>
          </p:cNvSpPr>
          <p:nvPr>
            <p:ph type="body" sz="quarter" idx="12"/>
          </p:nvPr>
        </p:nvSpPr>
        <p:spPr/>
        <p:txBody>
          <a:bodyPr/>
          <a:lstStyle/>
          <a:p>
            <a:endParaRPr lang="ja-JP" altLang="en-US" dirty="0"/>
          </a:p>
        </p:txBody>
      </p:sp>
      <p:sp>
        <p:nvSpPr>
          <p:cNvPr id="87" name="テキスト プレースホルダー 86">
            <a:extLst>
              <a:ext uri="{FF2B5EF4-FFF2-40B4-BE49-F238E27FC236}">
                <a16:creationId xmlns:a16="http://schemas.microsoft.com/office/drawing/2014/main" id="{3CE9AB59-8EDF-95F5-877F-2A42C193E04A}"/>
              </a:ext>
            </a:extLst>
          </p:cNvPr>
          <p:cNvSpPr>
            <a:spLocks noGrp="1"/>
          </p:cNvSpPr>
          <p:nvPr>
            <p:ph type="body" sz="quarter" idx="25"/>
          </p:nvPr>
        </p:nvSpPr>
        <p:spPr/>
        <p:txBody>
          <a:bodyPr/>
          <a:lstStyle/>
          <a:p>
            <a:endParaRPr lang="ja-JP" altLang="en-US" dirty="0"/>
          </a:p>
        </p:txBody>
      </p:sp>
      <p:sp>
        <p:nvSpPr>
          <p:cNvPr id="88" name="テキスト プレースホルダー 87">
            <a:extLst>
              <a:ext uri="{FF2B5EF4-FFF2-40B4-BE49-F238E27FC236}">
                <a16:creationId xmlns:a16="http://schemas.microsoft.com/office/drawing/2014/main" id="{18EFE7A3-DDE2-EC69-F494-FBBAFFCB1242}"/>
              </a:ext>
            </a:extLst>
          </p:cNvPr>
          <p:cNvSpPr>
            <a:spLocks noGrp="1"/>
          </p:cNvSpPr>
          <p:nvPr>
            <p:ph type="body" sz="quarter" idx="26"/>
          </p:nvPr>
        </p:nvSpPr>
        <p:spPr>
          <a:noFill/>
        </p:spPr>
        <p:txBody>
          <a:bodyPr vert="horz" lIns="36000" tIns="45720" rIns="0" bIns="45720" rtlCol="0">
            <a:noAutofit/>
          </a:bodyPr>
          <a:lstStyle/>
          <a:p>
            <a:pPr marL="182563" indent="-182563">
              <a:lnSpc>
                <a:spcPct val="100000"/>
              </a:lnSpc>
              <a:buClr>
                <a:schemeClr val="tx2"/>
              </a:buClr>
              <a:buChar char="•"/>
            </a:pPr>
            <a:endParaRPr lang="ja-JP" altLang="en-US" dirty="0"/>
          </a:p>
        </p:txBody>
      </p:sp>
      <p:grpSp>
        <p:nvGrpSpPr>
          <p:cNvPr id="23" name="グループ化 22">
            <a:extLst>
              <a:ext uri="{FF2B5EF4-FFF2-40B4-BE49-F238E27FC236}">
                <a16:creationId xmlns:a16="http://schemas.microsoft.com/office/drawing/2014/main" id="{651872A6-FE62-E882-9050-C32234D36BEC}"/>
              </a:ext>
            </a:extLst>
          </p:cNvPr>
          <p:cNvGrpSpPr/>
          <p:nvPr/>
        </p:nvGrpSpPr>
        <p:grpSpPr>
          <a:xfrm>
            <a:off x="252449" y="5503518"/>
            <a:ext cx="4930751" cy="1101435"/>
            <a:chOff x="874078" y="5035517"/>
            <a:chExt cx="3316966" cy="1101435"/>
          </a:xfrm>
        </p:grpSpPr>
        <p:sp>
          <p:nvSpPr>
            <p:cNvPr id="24" name="正方形/長方形 15">
              <a:extLst>
                <a:ext uri="{FF2B5EF4-FFF2-40B4-BE49-F238E27FC236}">
                  <a16:creationId xmlns:a16="http://schemas.microsoft.com/office/drawing/2014/main" id="{62777040-A0AE-C8B7-2B65-0812405E649A}"/>
                </a:ext>
              </a:extLst>
            </p:cNvPr>
            <p:cNvSpPr/>
            <p:nvPr/>
          </p:nvSpPr>
          <p:spPr>
            <a:xfrm>
              <a:off x="874078"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200" b="1" dirty="0">
                  <a:solidFill>
                    <a:schemeClr val="bg1"/>
                  </a:solidFill>
                  <a:latin typeface="+mn-ea"/>
                  <a:cs typeface="メイリオ" panose="020B0604030504040204" pitchFamily="50" charset="-128"/>
                </a:rPr>
                <a:t>ワークショップ</a:t>
              </a:r>
            </a:p>
          </p:txBody>
        </p:sp>
        <p:sp>
          <p:nvSpPr>
            <p:cNvPr id="25" name="正方形/長方形 16">
              <a:extLst>
                <a:ext uri="{FF2B5EF4-FFF2-40B4-BE49-F238E27FC236}">
                  <a16:creationId xmlns:a16="http://schemas.microsoft.com/office/drawing/2014/main" id="{AE793D70-37D2-E221-E332-6E4340071867}"/>
                </a:ext>
              </a:extLst>
            </p:cNvPr>
            <p:cNvSpPr/>
            <p:nvPr/>
          </p:nvSpPr>
          <p:spPr>
            <a:xfrm>
              <a:off x="1992561"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dirty="0">
                  <a:solidFill>
                    <a:schemeClr val="bg1"/>
                  </a:solidFill>
                  <a:latin typeface="+mn-ea"/>
                  <a:cs typeface="メイリオ" panose="020B0604030504040204" pitchFamily="50" charset="-128"/>
                </a:rPr>
                <a:t>ヒアリング・</a:t>
              </a:r>
              <a:endParaRPr kumimoji="1" lang="en-US" altLang="ja-JP" sz="1200" b="1" dirty="0">
                <a:solidFill>
                  <a:schemeClr val="bg1"/>
                </a:solidFill>
                <a:latin typeface="+mn-ea"/>
                <a:cs typeface="メイリオ" panose="020B0604030504040204" pitchFamily="50" charset="-128"/>
              </a:endParaRPr>
            </a:p>
            <a:p>
              <a:pPr algn="ctr"/>
              <a:r>
                <a:rPr kumimoji="1" lang="ja-JP" altLang="en-US" sz="1200" b="1" dirty="0">
                  <a:solidFill>
                    <a:schemeClr val="bg1"/>
                  </a:solidFill>
                  <a:latin typeface="+mn-ea"/>
                  <a:cs typeface="メイリオ" panose="020B0604030504040204" pitchFamily="50" charset="-128"/>
                </a:rPr>
                <a:t>カウンセリング</a:t>
              </a:r>
              <a:endParaRPr kumimoji="1" lang="ja-JP" altLang="en-US" sz="800" dirty="0">
                <a:solidFill>
                  <a:schemeClr val="bg1"/>
                </a:solidFill>
                <a:latin typeface="+mn-ea"/>
                <a:cs typeface="メイリオ" panose="020B0604030504040204" pitchFamily="50" charset="-128"/>
              </a:endParaRPr>
            </a:p>
          </p:txBody>
        </p:sp>
        <p:sp>
          <p:nvSpPr>
            <p:cNvPr id="26" name="正方形/長方形 17">
              <a:extLst>
                <a:ext uri="{FF2B5EF4-FFF2-40B4-BE49-F238E27FC236}">
                  <a16:creationId xmlns:a16="http://schemas.microsoft.com/office/drawing/2014/main" id="{8AE56651-6334-562E-5193-D6B3F4774945}"/>
                </a:ext>
              </a:extLst>
            </p:cNvPr>
            <p:cNvSpPr/>
            <p:nvPr/>
          </p:nvSpPr>
          <p:spPr>
            <a:xfrm>
              <a:off x="3111044" y="5035517"/>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模擬体験・</a:t>
              </a:r>
              <a:endParaRPr kumimoji="1" lang="en-US" altLang="ja-JP" sz="1200" b="1">
                <a:solidFill>
                  <a:schemeClr val="bg1"/>
                </a:solidFill>
                <a:latin typeface="+mn-ea"/>
                <a:cs typeface="メイリオ" panose="020B0604030504040204" pitchFamily="50" charset="-128"/>
              </a:endParaRPr>
            </a:p>
            <a:p>
              <a:pPr algn="ctr"/>
              <a:r>
                <a:rPr kumimoji="1" lang="ja-JP" altLang="en-US" sz="1200" b="1">
                  <a:solidFill>
                    <a:schemeClr val="bg1"/>
                  </a:solidFill>
                  <a:latin typeface="+mn-ea"/>
                  <a:cs typeface="メイリオ" panose="020B0604030504040204" pitchFamily="50" charset="-128"/>
                </a:rPr>
                <a:t>シミュレーション</a:t>
              </a:r>
              <a:endParaRPr kumimoji="1" lang="ja-JP" altLang="en-US" sz="700">
                <a:solidFill>
                  <a:schemeClr val="bg1"/>
                </a:solidFill>
                <a:latin typeface="+mn-ea"/>
                <a:cs typeface="メイリオ" panose="020B0604030504040204" pitchFamily="50" charset="-128"/>
              </a:endParaRPr>
            </a:p>
          </p:txBody>
        </p:sp>
        <p:sp>
          <p:nvSpPr>
            <p:cNvPr id="27" name="正方形/長方形 18">
              <a:extLst>
                <a:ext uri="{FF2B5EF4-FFF2-40B4-BE49-F238E27FC236}">
                  <a16:creationId xmlns:a16="http://schemas.microsoft.com/office/drawing/2014/main" id="{0D8513D9-B010-ED82-33C5-8E70D5AD58E8}"/>
                </a:ext>
              </a:extLst>
            </p:cNvPr>
            <p:cNvSpPr/>
            <p:nvPr/>
          </p:nvSpPr>
          <p:spPr>
            <a:xfrm>
              <a:off x="874078" y="5812952"/>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セミナー・講演</a:t>
              </a:r>
              <a:endParaRPr kumimoji="1" lang="en-US" altLang="ja-JP" sz="800" b="1">
                <a:solidFill>
                  <a:schemeClr val="bg1"/>
                </a:solidFill>
                <a:latin typeface="+mn-ea"/>
              </a:endParaRPr>
            </a:p>
          </p:txBody>
        </p:sp>
        <p:sp>
          <p:nvSpPr>
            <p:cNvPr id="28" name="正方形/長方形 19">
              <a:extLst>
                <a:ext uri="{FF2B5EF4-FFF2-40B4-BE49-F238E27FC236}">
                  <a16:creationId xmlns:a16="http://schemas.microsoft.com/office/drawing/2014/main" id="{0E57C3D5-EBE2-EF60-278F-9A7E212BD046}"/>
                </a:ext>
              </a:extLst>
            </p:cNvPr>
            <p:cNvSpPr/>
            <p:nvPr/>
          </p:nvSpPr>
          <p:spPr>
            <a:xfrm>
              <a:off x="874078"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200" b="1">
                  <a:solidFill>
                    <a:schemeClr val="bg1"/>
                  </a:solidFill>
                  <a:latin typeface="+mn-ea"/>
                  <a:cs typeface="メイリオ" panose="020B0604030504040204" pitchFamily="50" charset="-128"/>
                </a:rPr>
                <a:t>E</a:t>
              </a:r>
              <a:r>
                <a:rPr kumimoji="1" lang="ja-JP" altLang="en-US" sz="1200" b="1">
                  <a:solidFill>
                    <a:schemeClr val="bg1"/>
                  </a:solidFill>
                  <a:latin typeface="+mn-ea"/>
                  <a:cs typeface="メイリオ" panose="020B0604030504040204" pitchFamily="50" charset="-128"/>
                </a:rPr>
                <a:t>ラーニング</a:t>
              </a:r>
            </a:p>
          </p:txBody>
        </p:sp>
        <p:sp>
          <p:nvSpPr>
            <p:cNvPr id="29" name="正方形/長方形 20">
              <a:extLst>
                <a:ext uri="{FF2B5EF4-FFF2-40B4-BE49-F238E27FC236}">
                  <a16:creationId xmlns:a16="http://schemas.microsoft.com/office/drawing/2014/main" id="{B2D9BE58-26A4-98E1-BA60-F52CADB2AAD1}"/>
                </a:ext>
              </a:extLst>
            </p:cNvPr>
            <p:cNvSpPr/>
            <p:nvPr/>
          </p:nvSpPr>
          <p:spPr>
            <a:xfrm>
              <a:off x="1992561"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コーチング</a:t>
              </a:r>
              <a:endParaRPr kumimoji="1" lang="ja-JP" altLang="en-US" sz="800">
                <a:solidFill>
                  <a:schemeClr val="bg1"/>
                </a:solidFill>
                <a:latin typeface="+mn-ea"/>
                <a:cs typeface="メイリオ" panose="020B0604030504040204" pitchFamily="50" charset="-128"/>
              </a:endParaRPr>
            </a:p>
          </p:txBody>
        </p:sp>
        <p:sp>
          <p:nvSpPr>
            <p:cNvPr id="30" name="正方形/長方形 21">
              <a:extLst>
                <a:ext uri="{FF2B5EF4-FFF2-40B4-BE49-F238E27FC236}">
                  <a16:creationId xmlns:a16="http://schemas.microsoft.com/office/drawing/2014/main" id="{87654810-8007-0939-B712-00307CC2CC4F}"/>
                </a:ext>
              </a:extLst>
            </p:cNvPr>
            <p:cNvSpPr/>
            <p:nvPr/>
          </p:nvSpPr>
          <p:spPr>
            <a:xfrm>
              <a:off x="3111044" y="5426319"/>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a:solidFill>
                    <a:schemeClr val="bg1"/>
                  </a:solidFill>
                  <a:latin typeface="+mn-ea"/>
                  <a:cs typeface="メイリオ" panose="020B0604030504040204" pitchFamily="50" charset="-128"/>
                </a:rPr>
                <a:t>自宅学習ツール</a:t>
              </a:r>
              <a:endParaRPr kumimoji="1" lang="ja-JP" altLang="en-US" sz="700">
                <a:solidFill>
                  <a:schemeClr val="bg1"/>
                </a:solidFill>
                <a:latin typeface="+mn-ea"/>
                <a:cs typeface="メイリオ" panose="020B0604030504040204" pitchFamily="50" charset="-128"/>
              </a:endParaRPr>
            </a:p>
          </p:txBody>
        </p:sp>
        <p:sp>
          <p:nvSpPr>
            <p:cNvPr id="33" name="正方形/長方形 22">
              <a:extLst>
                <a:ext uri="{FF2B5EF4-FFF2-40B4-BE49-F238E27FC236}">
                  <a16:creationId xmlns:a16="http://schemas.microsoft.com/office/drawing/2014/main" id="{9EE6B3E5-4AFB-029E-562E-7F866BFEE3AB}"/>
                </a:ext>
              </a:extLst>
            </p:cNvPr>
            <p:cNvSpPr/>
            <p:nvPr/>
          </p:nvSpPr>
          <p:spPr>
            <a:xfrm>
              <a:off x="1992561" y="5812952"/>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200" b="1" dirty="0">
                  <a:solidFill>
                    <a:schemeClr val="bg1"/>
                  </a:solidFill>
                  <a:latin typeface="+mn-ea"/>
                  <a:cs typeface="メイリオ" panose="020B0604030504040204" pitchFamily="50" charset="-128"/>
                </a:rPr>
                <a:t>その他：</a:t>
              </a:r>
              <a:r>
                <a:rPr kumimoji="1" lang="en-US" altLang="ja-JP" sz="1200" dirty="0">
                  <a:solidFill>
                    <a:schemeClr val="bg1"/>
                  </a:solidFill>
                  <a:latin typeface="+mn-ea"/>
                </a:rPr>
                <a:t>XXXXX</a:t>
              </a:r>
            </a:p>
          </p:txBody>
        </p:sp>
      </p:grpSp>
      <p:grpSp>
        <p:nvGrpSpPr>
          <p:cNvPr id="39" name="グループ化 38">
            <a:extLst>
              <a:ext uri="{FF2B5EF4-FFF2-40B4-BE49-F238E27FC236}">
                <a16:creationId xmlns:a16="http://schemas.microsoft.com/office/drawing/2014/main" id="{2292C8C6-37A0-94EB-2A1F-814A2CA3D48E}"/>
              </a:ext>
            </a:extLst>
          </p:cNvPr>
          <p:cNvGrpSpPr/>
          <p:nvPr/>
        </p:nvGrpSpPr>
        <p:grpSpPr>
          <a:xfrm>
            <a:off x="252449" y="3456944"/>
            <a:ext cx="4930751" cy="1054185"/>
            <a:chOff x="326132" y="3685008"/>
            <a:chExt cx="4648788" cy="1054185"/>
          </a:xfrm>
        </p:grpSpPr>
        <p:sp>
          <p:nvSpPr>
            <p:cNvPr id="40" name="正方形/長方形 10">
              <a:extLst>
                <a:ext uri="{FF2B5EF4-FFF2-40B4-BE49-F238E27FC236}">
                  <a16:creationId xmlns:a16="http://schemas.microsoft.com/office/drawing/2014/main" id="{99D8AFB0-2CDB-86DE-5A3C-91B1EF4FCA10}"/>
                </a:ext>
              </a:extLst>
            </p:cNvPr>
            <p:cNvSpPr/>
            <p:nvPr/>
          </p:nvSpPr>
          <p:spPr>
            <a:xfrm>
              <a:off x="326134" y="3685008"/>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10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dirty="0">
                  <a:solidFill>
                    <a:schemeClr val="bg1"/>
                  </a:solidFill>
                  <a:latin typeface="+mn-ea"/>
                  <a:cs typeface="メイリオ" panose="020B0604030504040204" pitchFamily="50" charset="-128"/>
                </a:rPr>
                <a:t>高校生</a:t>
              </a:r>
            </a:p>
          </p:txBody>
        </p:sp>
        <p:sp>
          <p:nvSpPr>
            <p:cNvPr id="41" name="正方形/長方形 11">
              <a:extLst>
                <a:ext uri="{FF2B5EF4-FFF2-40B4-BE49-F238E27FC236}">
                  <a16:creationId xmlns:a16="http://schemas.microsoft.com/office/drawing/2014/main" id="{04C80725-2E6B-696D-76C0-F7AC96280E9F}"/>
                </a:ext>
              </a:extLst>
            </p:cNvPr>
            <p:cNvSpPr/>
            <p:nvPr/>
          </p:nvSpPr>
          <p:spPr>
            <a:xfrm>
              <a:off x="326132" y="4044986"/>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20</a:t>
              </a:r>
              <a:r>
                <a:rPr kumimoji="1" lang="ja-JP" altLang="en-US" sz="1200" b="1" dirty="0">
                  <a:solidFill>
                    <a:schemeClr val="bg1"/>
                  </a:solidFill>
                  <a:latin typeface="+mn-ea"/>
                  <a:cs typeface="メイリオ" panose="020B0604030504040204" pitchFamily="50" charset="-128"/>
                </a:rPr>
                <a:t>代前半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大学生・若手社会人</a:t>
              </a:r>
            </a:p>
          </p:txBody>
        </p:sp>
        <p:sp>
          <p:nvSpPr>
            <p:cNvPr id="42" name="正方形/長方形 12">
              <a:extLst>
                <a:ext uri="{FF2B5EF4-FFF2-40B4-BE49-F238E27FC236}">
                  <a16:creationId xmlns:a16="http://schemas.microsoft.com/office/drawing/2014/main" id="{B81126AB-839B-B5B6-C90B-C6DCD0E79014}"/>
                </a:ext>
              </a:extLst>
            </p:cNvPr>
            <p:cNvSpPr/>
            <p:nvPr/>
          </p:nvSpPr>
          <p:spPr>
            <a:xfrm>
              <a:off x="2676964" y="4052165"/>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20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中堅社会人・前期</a:t>
              </a:r>
            </a:p>
          </p:txBody>
        </p:sp>
        <p:sp>
          <p:nvSpPr>
            <p:cNvPr id="43" name="正方形/長方形 13">
              <a:extLst>
                <a:ext uri="{FF2B5EF4-FFF2-40B4-BE49-F238E27FC236}">
                  <a16:creationId xmlns:a16="http://schemas.microsoft.com/office/drawing/2014/main" id="{79B6FEDB-0096-14AA-5638-D9822134AEDC}"/>
                </a:ext>
              </a:extLst>
            </p:cNvPr>
            <p:cNvSpPr/>
            <p:nvPr/>
          </p:nvSpPr>
          <p:spPr>
            <a:xfrm>
              <a:off x="326132" y="4415193"/>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30</a:t>
              </a:r>
              <a:r>
                <a:rPr kumimoji="1" lang="ja-JP" altLang="en-US" sz="1200" b="1" dirty="0">
                  <a:solidFill>
                    <a:schemeClr val="bg1"/>
                  </a:solidFill>
                  <a:latin typeface="+mn-ea"/>
                  <a:cs typeface="メイリオ" panose="020B0604030504040204" pitchFamily="50" charset="-128"/>
                </a:rPr>
                <a:t>代前半</a:t>
              </a:r>
              <a:r>
                <a:rPr kumimoji="1" lang="ja-JP" altLang="en-US" sz="1200" dirty="0">
                  <a:solidFill>
                    <a:schemeClr val="bg1"/>
                  </a:solidFill>
                  <a:latin typeface="+mn-ea"/>
                  <a:cs typeface="メイリオ" panose="020B0604030504040204" pitchFamily="50" charset="-128"/>
                </a:rPr>
                <a:t>：</a:t>
              </a:r>
              <a:r>
                <a:rPr kumimoji="1" lang="ja-JP" altLang="en-US" sz="1200" b="0" kern="1200" dirty="0">
                  <a:solidFill>
                    <a:schemeClr val="bg1"/>
                  </a:solidFill>
                  <a:latin typeface="+mn-ea"/>
                  <a:ea typeface="+mn-ea"/>
                  <a:cs typeface="メイリオ" panose="020B0604030504040204" pitchFamily="50" charset="-128"/>
                </a:rPr>
                <a:t>中堅社会人・後期</a:t>
              </a:r>
            </a:p>
          </p:txBody>
        </p:sp>
        <p:sp>
          <p:nvSpPr>
            <p:cNvPr id="44" name="正方形/長方形 14">
              <a:extLst>
                <a:ext uri="{FF2B5EF4-FFF2-40B4-BE49-F238E27FC236}">
                  <a16:creationId xmlns:a16="http://schemas.microsoft.com/office/drawing/2014/main" id="{380FA85D-16FD-D802-DE4C-CB7395D58E89}"/>
                </a:ext>
              </a:extLst>
            </p:cNvPr>
            <p:cNvSpPr/>
            <p:nvPr/>
          </p:nvSpPr>
          <p:spPr>
            <a:xfrm>
              <a:off x="2676964" y="4415193"/>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cs typeface="メイリオ" panose="020B0604030504040204" pitchFamily="50" charset="-128"/>
                </a:rPr>
                <a:t>その他</a:t>
              </a:r>
              <a:r>
                <a:rPr kumimoji="1" lang="ja-JP" altLang="en-US" sz="1200" dirty="0">
                  <a:solidFill>
                    <a:schemeClr val="bg1"/>
                  </a:solidFill>
                  <a:latin typeface="+mn-ea"/>
                  <a:cs typeface="メイリオ" panose="020B0604030504040204" pitchFamily="50" charset="-128"/>
                </a:rPr>
                <a:t>：</a:t>
              </a:r>
              <a:r>
                <a:rPr kumimoji="1" lang="en-US" altLang="ja-JP" sz="1200" dirty="0">
                  <a:solidFill>
                    <a:schemeClr val="bg1"/>
                  </a:solidFill>
                  <a:latin typeface="+mn-ea"/>
                  <a:cs typeface="メイリオ" panose="020B0604030504040204" pitchFamily="50" charset="-128"/>
                </a:rPr>
                <a:t>XXXXX</a:t>
              </a:r>
              <a:endParaRPr kumimoji="1" lang="en-US" altLang="ja-JP" sz="1200" dirty="0">
                <a:solidFill>
                  <a:schemeClr val="bg1"/>
                </a:solidFill>
                <a:latin typeface="+mn-ea"/>
              </a:endParaRPr>
            </a:p>
          </p:txBody>
        </p:sp>
        <p:sp>
          <p:nvSpPr>
            <p:cNvPr id="45" name="正方形/長方形 10">
              <a:extLst>
                <a:ext uri="{FF2B5EF4-FFF2-40B4-BE49-F238E27FC236}">
                  <a16:creationId xmlns:a16="http://schemas.microsoft.com/office/drawing/2014/main" id="{806E4910-0060-750B-4236-5560293F896C}"/>
                </a:ext>
              </a:extLst>
            </p:cNvPr>
            <p:cNvSpPr/>
            <p:nvPr/>
          </p:nvSpPr>
          <p:spPr>
            <a:xfrm>
              <a:off x="2676964" y="3685008"/>
              <a:ext cx="2297956"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en-US" altLang="ja-JP" sz="1200" b="1" dirty="0">
                  <a:solidFill>
                    <a:schemeClr val="bg1"/>
                  </a:solidFill>
                  <a:latin typeface="+mn-ea"/>
                  <a:cs typeface="メイリオ" panose="020B0604030504040204" pitchFamily="50" charset="-128"/>
                </a:rPr>
                <a:t>10</a:t>
              </a:r>
              <a:r>
                <a:rPr kumimoji="1" lang="ja-JP" altLang="en-US" sz="1200" b="1" dirty="0">
                  <a:solidFill>
                    <a:schemeClr val="bg1"/>
                  </a:solidFill>
                  <a:latin typeface="+mn-ea"/>
                  <a:cs typeface="メイリオ" panose="020B0604030504040204" pitchFamily="50" charset="-128"/>
                </a:rPr>
                <a:t>代後半</a:t>
              </a:r>
              <a:r>
                <a:rPr kumimoji="1" lang="ja-JP" altLang="en-US" sz="1200" dirty="0">
                  <a:solidFill>
                    <a:schemeClr val="bg1"/>
                  </a:solidFill>
                  <a:latin typeface="+mn-ea"/>
                  <a:cs typeface="メイリオ" panose="020B0604030504040204" pitchFamily="50" charset="-128"/>
                </a:rPr>
                <a:t>：</a:t>
              </a:r>
              <a:r>
                <a:rPr kumimoji="1" lang="ja-JP" altLang="en-US" sz="1200" b="0" dirty="0">
                  <a:solidFill>
                    <a:schemeClr val="bg1"/>
                  </a:solidFill>
                  <a:latin typeface="+mn-ea"/>
                  <a:cs typeface="メイリオ" panose="020B0604030504040204" pitchFamily="50" charset="-128"/>
                </a:rPr>
                <a:t>大学生・若手社会人</a:t>
              </a:r>
            </a:p>
          </p:txBody>
        </p:sp>
      </p:grpSp>
      <p:sp>
        <p:nvSpPr>
          <p:cNvPr id="2" name="正方形/長方形 1">
            <a:extLst>
              <a:ext uri="{FF2B5EF4-FFF2-40B4-BE49-F238E27FC236}">
                <a16:creationId xmlns:a16="http://schemas.microsoft.com/office/drawing/2014/main" id="{F21E68A4-23B4-6225-BA0B-27A4E432FFA7}"/>
              </a:ext>
            </a:extLst>
          </p:cNvPr>
          <p:cNvSpPr/>
          <p:nvPr/>
        </p:nvSpPr>
        <p:spPr>
          <a:xfrm>
            <a:off x="5618943" y="3560464"/>
            <a:ext cx="3947751" cy="2975481"/>
          </a:xfrm>
          <a:prstGeom prst="rect">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t" anchorCtr="0"/>
          <a:lstStyle/>
          <a:p>
            <a:pPr marL="171450" indent="-171450">
              <a:buFont typeface="Arial" panose="020B0604020202020204" pitchFamily="34" charset="0"/>
              <a:buChar char="•"/>
            </a:pPr>
            <a:endParaRPr kumimoji="1" lang="en-US" altLang="ja-JP" sz="900" dirty="0">
              <a:solidFill>
                <a:schemeClr val="tx1"/>
              </a:solidFill>
              <a:latin typeface="+mn-ea"/>
            </a:endParaRPr>
          </a:p>
          <a:p>
            <a:pPr marL="171450" indent="-171450">
              <a:buFont typeface="Arial" panose="020B0604020202020204" pitchFamily="34" charset="0"/>
              <a:buChar char="•"/>
            </a:pPr>
            <a:r>
              <a:rPr kumimoji="1" lang="ja-JP" altLang="en-US" sz="1200" dirty="0">
                <a:solidFill>
                  <a:schemeClr val="tx1"/>
                </a:solidFill>
                <a:latin typeface="+mn-ea"/>
              </a:rPr>
              <a:t>本取組に関係する法人等を図表等で記載してください。</a:t>
            </a:r>
            <a:endParaRPr kumimoji="1" lang="en-US" altLang="ja-JP" sz="1200" dirty="0">
              <a:solidFill>
                <a:schemeClr val="tx1"/>
              </a:solidFill>
              <a:latin typeface="+mn-ea"/>
            </a:endParaRPr>
          </a:p>
          <a:p>
            <a:pPr marL="171450" indent="-171450">
              <a:buFont typeface="Arial" panose="020B0604020202020204" pitchFamily="34" charset="0"/>
              <a:buChar char="•"/>
            </a:pPr>
            <a:r>
              <a:rPr kumimoji="1" lang="ja-JP" altLang="en-US" sz="1200" dirty="0">
                <a:solidFill>
                  <a:schemeClr val="tx1"/>
                </a:solidFill>
                <a:latin typeface="+mn-ea"/>
              </a:rPr>
              <a:t>法人名等と役割を明記するようにしてください。</a:t>
            </a:r>
            <a:endParaRPr kumimoji="1" lang="en-US" altLang="ja-JP" sz="1200" dirty="0">
              <a:solidFill>
                <a:schemeClr val="tx1"/>
              </a:solidFill>
              <a:latin typeface="+mn-ea"/>
            </a:endParaRPr>
          </a:p>
          <a:p>
            <a:pPr marL="171450" indent="-171450">
              <a:buFont typeface="Arial" panose="020B0604020202020204" pitchFamily="34" charset="0"/>
              <a:buChar char="•"/>
            </a:pPr>
            <a:r>
              <a:rPr kumimoji="1" lang="ja-JP" altLang="en-US" sz="1200" dirty="0">
                <a:solidFill>
                  <a:schemeClr val="tx1"/>
                </a:solidFill>
                <a:latin typeface="+mn-ea"/>
              </a:rPr>
              <a:t>最低限、支援の供給側（プロググラム等を提供）と</a:t>
            </a:r>
            <a:br>
              <a:rPr kumimoji="1" lang="en-US" altLang="ja-JP" sz="1200" dirty="0">
                <a:solidFill>
                  <a:schemeClr val="tx1"/>
                </a:solidFill>
                <a:latin typeface="+mn-ea"/>
              </a:rPr>
            </a:br>
            <a:r>
              <a:rPr kumimoji="1" lang="ja-JP" altLang="en-US" sz="1200" dirty="0">
                <a:solidFill>
                  <a:schemeClr val="tx1"/>
                </a:solidFill>
                <a:latin typeface="+mn-ea"/>
              </a:rPr>
              <a:t>需要側（参加者を募集）は明記してください。</a:t>
            </a:r>
            <a:endParaRPr kumimoji="1" lang="en-US" altLang="ja-JP" sz="1200" dirty="0">
              <a:solidFill>
                <a:schemeClr val="tx1"/>
              </a:solidFill>
              <a:latin typeface="+mn-ea"/>
            </a:endParaRPr>
          </a:p>
          <a:p>
            <a:pPr marL="171450" indent="-171450">
              <a:buFont typeface="Arial" panose="020B0604020202020204" pitchFamily="34" charset="0"/>
              <a:buChar char="•"/>
            </a:pPr>
            <a:r>
              <a:rPr kumimoji="1" lang="ja-JP" altLang="en-US" sz="1200" dirty="0">
                <a:solidFill>
                  <a:schemeClr val="tx1"/>
                </a:solidFill>
                <a:latin typeface="+mn-ea"/>
              </a:rPr>
              <a:t>以下記載例</a:t>
            </a:r>
            <a:endParaRPr kumimoji="1" lang="en-US" altLang="ja-JP" sz="1200" dirty="0">
              <a:solidFill>
                <a:schemeClr val="tx1"/>
              </a:solidFill>
              <a:latin typeface="+mn-ea"/>
            </a:endParaRPr>
          </a:p>
        </p:txBody>
      </p:sp>
      <p:sp>
        <p:nvSpPr>
          <p:cNvPr id="6" name="吹き出し: 四角形 5">
            <a:extLst>
              <a:ext uri="{FF2B5EF4-FFF2-40B4-BE49-F238E27FC236}">
                <a16:creationId xmlns:a16="http://schemas.microsoft.com/office/drawing/2014/main" id="{3BA48361-8897-42A8-8575-7FB1FDAC4FD4}"/>
              </a:ext>
            </a:extLst>
          </p:cNvPr>
          <p:cNvSpPr/>
          <p:nvPr/>
        </p:nvSpPr>
        <p:spPr>
          <a:xfrm>
            <a:off x="-3017036" y="3222144"/>
            <a:ext cx="2986291" cy="1117600"/>
          </a:xfrm>
          <a:prstGeom prst="wedgeRectCallout">
            <a:avLst>
              <a:gd name="adj1" fmla="val 58222"/>
              <a:gd name="adj2" fmla="val -41125"/>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該当するものを選択してください。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それ以外のオブジェジェクトは削除してください。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その他を選択した場合には、</a:t>
            </a:r>
            <a:r>
              <a:rPr kumimoji="1" lang="en-US" altLang="ja-JP" sz="1200" dirty="0">
                <a:solidFill>
                  <a:schemeClr val="tx1"/>
                </a:solidFill>
                <a:latin typeface="+mn-ea"/>
              </a:rPr>
              <a:t>XXXXX</a:t>
            </a:r>
            <a:r>
              <a:rPr kumimoji="1" lang="ja-JP" altLang="en-US" sz="1200" dirty="0">
                <a:solidFill>
                  <a:schemeClr val="tx1"/>
                </a:solidFill>
                <a:latin typeface="+mn-ea"/>
              </a:rPr>
              <a:t>の箇所を削除の上、詳細を記載してください。</a:t>
            </a:r>
            <a:endParaRPr kumimoji="1" lang="en-US" altLang="ja-JP" sz="1200" dirty="0">
              <a:solidFill>
                <a:schemeClr val="tx1"/>
              </a:solidFill>
              <a:latin typeface="+mn-ea"/>
            </a:endParaRPr>
          </a:p>
        </p:txBody>
      </p:sp>
      <p:sp>
        <p:nvSpPr>
          <p:cNvPr id="7" name="吹き出し: 四角形 6">
            <a:extLst>
              <a:ext uri="{FF2B5EF4-FFF2-40B4-BE49-F238E27FC236}">
                <a16:creationId xmlns:a16="http://schemas.microsoft.com/office/drawing/2014/main" id="{82A85940-5F70-A010-A01C-A440A4527580}"/>
              </a:ext>
            </a:extLst>
          </p:cNvPr>
          <p:cNvSpPr/>
          <p:nvPr/>
        </p:nvSpPr>
        <p:spPr>
          <a:xfrm>
            <a:off x="-3017036" y="5268718"/>
            <a:ext cx="2986291" cy="1117600"/>
          </a:xfrm>
          <a:prstGeom prst="wedgeRectCallout">
            <a:avLst>
              <a:gd name="adj1" fmla="val 58222"/>
              <a:gd name="adj2" fmla="val -41125"/>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該当するものを選択してください。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それ以外のオブジェジェクトは削除してください。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その他を選択した場合には、</a:t>
            </a:r>
            <a:r>
              <a:rPr kumimoji="1" lang="en-US" altLang="ja-JP" sz="1200" dirty="0">
                <a:solidFill>
                  <a:schemeClr val="tx1"/>
                </a:solidFill>
                <a:latin typeface="+mn-ea"/>
              </a:rPr>
              <a:t>XXXXX</a:t>
            </a:r>
            <a:r>
              <a:rPr kumimoji="1" lang="ja-JP" altLang="en-US" sz="1200" dirty="0">
                <a:solidFill>
                  <a:schemeClr val="tx1"/>
                </a:solidFill>
                <a:latin typeface="+mn-ea"/>
              </a:rPr>
              <a:t>の箇所を削除の上、詳細を記載してください。</a:t>
            </a:r>
            <a:endParaRPr kumimoji="1" lang="en-US" altLang="ja-JP" sz="1200" dirty="0">
              <a:solidFill>
                <a:schemeClr val="tx1"/>
              </a:solidFill>
              <a:latin typeface="+mn-ea"/>
            </a:endParaRPr>
          </a:p>
        </p:txBody>
      </p:sp>
      <p:grpSp>
        <p:nvGrpSpPr>
          <p:cNvPr id="12" name="グループ化 11">
            <a:extLst>
              <a:ext uri="{FF2B5EF4-FFF2-40B4-BE49-F238E27FC236}">
                <a16:creationId xmlns:a16="http://schemas.microsoft.com/office/drawing/2014/main" id="{17BE915E-DB45-4997-2C27-6D3EBA37AC08}"/>
              </a:ext>
            </a:extLst>
          </p:cNvPr>
          <p:cNvGrpSpPr/>
          <p:nvPr/>
        </p:nvGrpSpPr>
        <p:grpSpPr>
          <a:xfrm>
            <a:off x="5943011" y="5715175"/>
            <a:ext cx="1664898" cy="675036"/>
            <a:chOff x="5983651" y="5306663"/>
            <a:chExt cx="1664898" cy="675036"/>
          </a:xfrm>
        </p:grpSpPr>
        <p:sp>
          <p:nvSpPr>
            <p:cNvPr id="8" name="正方形/長方形 7">
              <a:extLst>
                <a:ext uri="{FF2B5EF4-FFF2-40B4-BE49-F238E27FC236}">
                  <a16:creationId xmlns:a16="http://schemas.microsoft.com/office/drawing/2014/main" id="{FF102D5D-004F-263B-5943-2E3D80D6CA13}"/>
                </a:ext>
              </a:extLst>
            </p:cNvPr>
            <p:cNvSpPr/>
            <p:nvPr/>
          </p:nvSpPr>
          <p:spPr>
            <a:xfrm>
              <a:off x="5983651" y="5306663"/>
              <a:ext cx="1664898" cy="241310"/>
            </a:xfrm>
            <a:prstGeom prst="rect">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en-US" altLang="ja-JP" sz="1400" b="1" dirty="0">
                  <a:solidFill>
                    <a:schemeClr val="bg1"/>
                  </a:solidFill>
                  <a:latin typeface="+mn-ea"/>
                  <a:cs typeface="メイリオ" panose="020B0604030504040204" pitchFamily="50" charset="-128"/>
                </a:rPr>
                <a:t>A</a:t>
              </a:r>
              <a:r>
                <a:rPr kumimoji="1" lang="ja-JP" altLang="en-US" sz="1400" b="1" dirty="0">
                  <a:solidFill>
                    <a:schemeClr val="bg1"/>
                  </a:solidFill>
                  <a:latin typeface="+mn-ea"/>
                  <a:cs typeface="メイリオ" panose="020B0604030504040204" pitchFamily="50" charset="-128"/>
                </a:rPr>
                <a:t>株式会社</a:t>
              </a:r>
            </a:p>
          </p:txBody>
        </p:sp>
        <p:sp>
          <p:nvSpPr>
            <p:cNvPr id="9" name="正方形/長方形 8">
              <a:extLst>
                <a:ext uri="{FF2B5EF4-FFF2-40B4-BE49-F238E27FC236}">
                  <a16:creationId xmlns:a16="http://schemas.microsoft.com/office/drawing/2014/main" id="{0189F6F9-FFCB-DA04-7373-EEE840B82B07}"/>
                </a:ext>
              </a:extLst>
            </p:cNvPr>
            <p:cNvSpPr/>
            <p:nvPr/>
          </p:nvSpPr>
          <p:spPr>
            <a:xfrm>
              <a:off x="5983651" y="5547972"/>
              <a:ext cx="1664898" cy="433727"/>
            </a:xfrm>
            <a:prstGeom prst="rect">
              <a:avLst/>
            </a:prstGeom>
            <a:solidFill>
              <a:schemeClr val="bg1"/>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100" dirty="0">
                  <a:solidFill>
                    <a:schemeClr val="tx1"/>
                  </a:solidFill>
                  <a:latin typeface="+mn-ea"/>
                  <a:cs typeface="メイリオ" panose="020B0604030504040204" pitchFamily="50" charset="-128"/>
                </a:rPr>
                <a:t>ライフデザインプログラムの開発・提供</a:t>
              </a:r>
            </a:p>
          </p:txBody>
        </p:sp>
      </p:grpSp>
      <p:grpSp>
        <p:nvGrpSpPr>
          <p:cNvPr id="13" name="グループ化 12">
            <a:extLst>
              <a:ext uri="{FF2B5EF4-FFF2-40B4-BE49-F238E27FC236}">
                <a16:creationId xmlns:a16="http://schemas.microsoft.com/office/drawing/2014/main" id="{FF9618E1-DF5E-6593-D592-EEE44951CEC7}"/>
              </a:ext>
            </a:extLst>
          </p:cNvPr>
          <p:cNvGrpSpPr/>
          <p:nvPr/>
        </p:nvGrpSpPr>
        <p:grpSpPr>
          <a:xfrm>
            <a:off x="7779786" y="5715174"/>
            <a:ext cx="1664898" cy="675036"/>
            <a:chOff x="7820426" y="5306662"/>
            <a:chExt cx="1664898" cy="675036"/>
          </a:xfrm>
        </p:grpSpPr>
        <p:sp>
          <p:nvSpPr>
            <p:cNvPr id="10" name="正方形/長方形 9">
              <a:extLst>
                <a:ext uri="{FF2B5EF4-FFF2-40B4-BE49-F238E27FC236}">
                  <a16:creationId xmlns:a16="http://schemas.microsoft.com/office/drawing/2014/main" id="{5DC06335-2E9F-429D-8616-CF6C60226C7C}"/>
                </a:ext>
              </a:extLst>
            </p:cNvPr>
            <p:cNvSpPr/>
            <p:nvPr/>
          </p:nvSpPr>
          <p:spPr>
            <a:xfrm>
              <a:off x="7820426" y="5306662"/>
              <a:ext cx="1664898" cy="241310"/>
            </a:xfrm>
            <a:prstGeom prst="rect">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en-US" altLang="ja-JP" sz="1400" b="1" dirty="0">
                  <a:solidFill>
                    <a:schemeClr val="bg1"/>
                  </a:solidFill>
                  <a:latin typeface="+mn-ea"/>
                  <a:cs typeface="メイリオ" panose="020B0604030504040204" pitchFamily="50" charset="-128"/>
                </a:rPr>
                <a:t>B</a:t>
              </a:r>
              <a:r>
                <a:rPr kumimoji="1" lang="ja-JP" altLang="en-US" sz="1400" b="1" dirty="0">
                  <a:solidFill>
                    <a:schemeClr val="bg1"/>
                  </a:solidFill>
                  <a:latin typeface="+mn-ea"/>
                  <a:cs typeface="メイリオ" panose="020B0604030504040204" pitchFamily="50" charset="-128"/>
                </a:rPr>
                <a:t>大学●●研究室</a:t>
              </a:r>
            </a:p>
          </p:txBody>
        </p:sp>
        <p:sp>
          <p:nvSpPr>
            <p:cNvPr id="11" name="正方形/長方形 10">
              <a:extLst>
                <a:ext uri="{FF2B5EF4-FFF2-40B4-BE49-F238E27FC236}">
                  <a16:creationId xmlns:a16="http://schemas.microsoft.com/office/drawing/2014/main" id="{8A192670-BC08-6436-C72E-D1A1BC6CD09A}"/>
                </a:ext>
              </a:extLst>
            </p:cNvPr>
            <p:cNvSpPr/>
            <p:nvPr/>
          </p:nvSpPr>
          <p:spPr>
            <a:xfrm>
              <a:off x="7820426" y="5547971"/>
              <a:ext cx="1664898" cy="433727"/>
            </a:xfrm>
            <a:prstGeom prst="rect">
              <a:avLst/>
            </a:prstGeom>
            <a:solidFill>
              <a:schemeClr val="bg1"/>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100" dirty="0">
                  <a:solidFill>
                    <a:schemeClr val="tx1"/>
                  </a:solidFill>
                  <a:latin typeface="+mn-ea"/>
                  <a:cs typeface="メイリオ" panose="020B0604030504040204" pitchFamily="50" charset="-128"/>
                </a:rPr>
                <a:t>ライフデザインプログラムの開発協力</a:t>
              </a:r>
            </a:p>
          </p:txBody>
        </p:sp>
      </p:grpSp>
      <p:cxnSp>
        <p:nvCxnSpPr>
          <p:cNvPr id="15" name="直線コネクタ 14">
            <a:extLst>
              <a:ext uri="{FF2B5EF4-FFF2-40B4-BE49-F238E27FC236}">
                <a16:creationId xmlns:a16="http://schemas.microsoft.com/office/drawing/2014/main" id="{FE14AD04-E905-F9AB-88BB-04CFA4DA9E4B}"/>
              </a:ext>
            </a:extLst>
          </p:cNvPr>
          <p:cNvCxnSpPr>
            <a:cxnSpLocks/>
            <a:stCxn id="9" idx="3"/>
            <a:endCxn id="11" idx="1"/>
          </p:cNvCxnSpPr>
          <p:nvPr/>
        </p:nvCxnSpPr>
        <p:spPr>
          <a:xfrm flipV="1">
            <a:off x="7607909" y="6173347"/>
            <a:ext cx="171877" cy="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6" name="グループ化 15">
            <a:extLst>
              <a:ext uri="{FF2B5EF4-FFF2-40B4-BE49-F238E27FC236}">
                <a16:creationId xmlns:a16="http://schemas.microsoft.com/office/drawing/2014/main" id="{631447FB-9401-91E9-DB30-319F3EF26C06}"/>
              </a:ext>
            </a:extLst>
          </p:cNvPr>
          <p:cNvGrpSpPr/>
          <p:nvPr/>
        </p:nvGrpSpPr>
        <p:grpSpPr>
          <a:xfrm>
            <a:off x="5943011" y="4710211"/>
            <a:ext cx="1664898" cy="675036"/>
            <a:chOff x="5983651" y="5306663"/>
            <a:chExt cx="1664898" cy="675036"/>
          </a:xfrm>
        </p:grpSpPr>
        <p:sp>
          <p:nvSpPr>
            <p:cNvPr id="17" name="正方形/長方形 16">
              <a:extLst>
                <a:ext uri="{FF2B5EF4-FFF2-40B4-BE49-F238E27FC236}">
                  <a16:creationId xmlns:a16="http://schemas.microsoft.com/office/drawing/2014/main" id="{29C5F39F-8982-9FFE-A72B-8C0F219A5F40}"/>
                </a:ext>
              </a:extLst>
            </p:cNvPr>
            <p:cNvSpPr/>
            <p:nvPr/>
          </p:nvSpPr>
          <p:spPr>
            <a:xfrm>
              <a:off x="5983651" y="5306663"/>
              <a:ext cx="1664898" cy="241310"/>
            </a:xfrm>
            <a:prstGeom prst="rect">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en-US" altLang="ja-JP" sz="1400" b="1" dirty="0">
                  <a:solidFill>
                    <a:schemeClr val="bg1"/>
                  </a:solidFill>
                  <a:latin typeface="+mn-ea"/>
                  <a:cs typeface="メイリオ" panose="020B0604030504040204" pitchFamily="50" charset="-128"/>
                </a:rPr>
                <a:t>C</a:t>
              </a:r>
              <a:r>
                <a:rPr kumimoji="1" lang="ja-JP" altLang="en-US" sz="1400" b="1" dirty="0">
                  <a:solidFill>
                    <a:schemeClr val="bg1"/>
                  </a:solidFill>
                  <a:latin typeface="+mn-ea"/>
                  <a:cs typeface="メイリオ" panose="020B0604030504040204" pitchFamily="50" charset="-128"/>
                </a:rPr>
                <a:t>自治体</a:t>
              </a:r>
            </a:p>
          </p:txBody>
        </p:sp>
        <p:sp>
          <p:nvSpPr>
            <p:cNvPr id="18" name="正方形/長方形 17">
              <a:extLst>
                <a:ext uri="{FF2B5EF4-FFF2-40B4-BE49-F238E27FC236}">
                  <a16:creationId xmlns:a16="http://schemas.microsoft.com/office/drawing/2014/main" id="{E12DB9DF-BD4D-268F-B5ED-0D63A431CF3E}"/>
                </a:ext>
              </a:extLst>
            </p:cNvPr>
            <p:cNvSpPr/>
            <p:nvPr/>
          </p:nvSpPr>
          <p:spPr>
            <a:xfrm>
              <a:off x="5983651" y="5547972"/>
              <a:ext cx="1664898" cy="433727"/>
            </a:xfrm>
            <a:prstGeom prst="rect">
              <a:avLst/>
            </a:prstGeom>
            <a:solidFill>
              <a:schemeClr val="bg1"/>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100" dirty="0">
                  <a:solidFill>
                    <a:schemeClr val="tx1"/>
                  </a:solidFill>
                  <a:latin typeface="+mn-ea"/>
                  <a:cs typeface="メイリオ" panose="020B0604030504040204" pitchFamily="50" charset="-128"/>
                </a:rPr>
                <a:t>ライフデザイン講座の開催</a:t>
              </a:r>
              <a:br>
                <a:rPr kumimoji="1" lang="en-US" altLang="ja-JP" sz="1100" dirty="0">
                  <a:solidFill>
                    <a:schemeClr val="tx1"/>
                  </a:solidFill>
                  <a:latin typeface="+mn-ea"/>
                  <a:cs typeface="メイリオ" panose="020B0604030504040204" pitchFamily="50" charset="-128"/>
                </a:rPr>
              </a:br>
              <a:r>
                <a:rPr kumimoji="1" lang="ja-JP" altLang="en-US" sz="1100" dirty="0">
                  <a:solidFill>
                    <a:schemeClr val="tx1"/>
                  </a:solidFill>
                  <a:latin typeface="+mn-ea"/>
                  <a:cs typeface="メイリオ" panose="020B0604030504040204" pitchFamily="50" charset="-128"/>
                </a:rPr>
                <a:t>参加者の募集</a:t>
              </a:r>
            </a:p>
          </p:txBody>
        </p:sp>
      </p:grpSp>
      <p:cxnSp>
        <p:nvCxnSpPr>
          <p:cNvPr id="31" name="直線コネクタ 30">
            <a:extLst>
              <a:ext uri="{FF2B5EF4-FFF2-40B4-BE49-F238E27FC236}">
                <a16:creationId xmlns:a16="http://schemas.microsoft.com/office/drawing/2014/main" id="{47697ECE-C0D4-F42B-7D2D-413A208E776A}"/>
              </a:ext>
            </a:extLst>
          </p:cNvPr>
          <p:cNvCxnSpPr>
            <a:cxnSpLocks/>
            <a:stCxn id="18" idx="2"/>
            <a:endCxn id="8" idx="0"/>
          </p:cNvCxnSpPr>
          <p:nvPr/>
        </p:nvCxnSpPr>
        <p:spPr>
          <a:xfrm>
            <a:off x="6775460" y="5385247"/>
            <a:ext cx="0" cy="329928"/>
          </a:xfrm>
          <a:prstGeom prst="line">
            <a:avLst/>
          </a:prstGeom>
          <a:ln w="19050">
            <a:solidFill>
              <a:schemeClr val="bg1">
                <a:lumMod val="50000"/>
              </a:schemeClr>
            </a:solidFill>
            <a:head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3400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580438-94DE-7A46-695A-54A4C1CBAC73}"/>
              </a:ext>
            </a:extLst>
          </p:cNvPr>
          <p:cNvSpPr>
            <a:spLocks noGrp="1"/>
          </p:cNvSpPr>
          <p:nvPr>
            <p:ph type="title"/>
          </p:nvPr>
        </p:nvSpPr>
        <p:spPr/>
        <p:txBody>
          <a:bodyPr/>
          <a:lstStyle/>
          <a:p>
            <a:endParaRPr kumimoji="1" lang="ja-JP" altLang="en-US"/>
          </a:p>
        </p:txBody>
      </p:sp>
      <p:sp>
        <p:nvSpPr>
          <p:cNvPr id="3" name="テキスト プレースホルダー 2">
            <a:extLst>
              <a:ext uri="{FF2B5EF4-FFF2-40B4-BE49-F238E27FC236}">
                <a16:creationId xmlns:a16="http://schemas.microsoft.com/office/drawing/2014/main" id="{5F7F0074-F489-B3E2-EB72-02BCFF3C21C8}"/>
              </a:ext>
            </a:extLst>
          </p:cNvPr>
          <p:cNvSpPr>
            <a:spLocks noGrp="1"/>
          </p:cNvSpPr>
          <p:nvPr>
            <p:ph type="body" sz="quarter" idx="10"/>
          </p:nvPr>
        </p:nvSpPr>
        <p:spPr/>
        <p:txBody>
          <a:bodyPr/>
          <a:lstStyle/>
          <a:p>
            <a:endParaRPr kumimoji="1" lang="ja-JP" altLang="en-US"/>
          </a:p>
        </p:txBody>
      </p:sp>
      <p:sp>
        <p:nvSpPr>
          <p:cNvPr id="4" name="吹き出し: 角を丸めた四角形 63">
            <a:extLst>
              <a:ext uri="{FF2B5EF4-FFF2-40B4-BE49-F238E27FC236}">
                <a16:creationId xmlns:a16="http://schemas.microsoft.com/office/drawing/2014/main" id="{66662DBA-360B-E90E-3B15-6F1525F51A89}"/>
              </a:ext>
            </a:extLst>
          </p:cNvPr>
          <p:cNvSpPr/>
          <p:nvPr/>
        </p:nvSpPr>
        <p:spPr>
          <a:xfrm>
            <a:off x="505917"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ステップごとの詳細を記入</a:t>
            </a:r>
          </a:p>
        </p:txBody>
      </p:sp>
      <p:sp>
        <p:nvSpPr>
          <p:cNvPr id="5" name="吹き出し: 角を丸めた四角形 65">
            <a:extLst>
              <a:ext uri="{FF2B5EF4-FFF2-40B4-BE49-F238E27FC236}">
                <a16:creationId xmlns:a16="http://schemas.microsoft.com/office/drawing/2014/main" id="{09BC36CF-5616-AFDA-D3B2-52C238F5EAFA}"/>
              </a:ext>
            </a:extLst>
          </p:cNvPr>
          <p:cNvSpPr/>
          <p:nvPr/>
        </p:nvSpPr>
        <p:spPr>
          <a:xfrm>
            <a:off x="3536022"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ステップごとの詳細を記入</a:t>
            </a:r>
            <a:endPar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吹き出し: 角を丸めた四角形 66">
            <a:extLst>
              <a:ext uri="{FF2B5EF4-FFF2-40B4-BE49-F238E27FC236}">
                <a16:creationId xmlns:a16="http://schemas.microsoft.com/office/drawing/2014/main" id="{3FCBCD6E-D788-7E43-BB5A-C62F9305D7A2}"/>
              </a:ext>
            </a:extLst>
          </p:cNvPr>
          <p:cNvSpPr/>
          <p:nvPr/>
        </p:nvSpPr>
        <p:spPr>
          <a:xfrm>
            <a:off x="6567071" y="2254208"/>
            <a:ext cx="2902024" cy="1411159"/>
          </a:xfrm>
          <a:prstGeom prst="round2SameRect">
            <a:avLst>
              <a:gd name="adj1" fmla="val 0"/>
              <a:gd name="adj2" fmla="val 8016"/>
            </a:avLst>
          </a:prstGeom>
          <a:solidFill>
            <a:schemeClr val="bg1">
              <a:lumMod val="95000"/>
            </a:schemeClr>
          </a:soli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72000" rIns="180000" bIns="0" rtlCol="0" anchor="t" anchorCtr="0"/>
          <a:lstStyle/>
          <a:p>
            <a:pPr marL="180975" indent="-180975" algn="just">
              <a:lnSpc>
                <a:spcPts val="1520"/>
              </a:lnSpc>
              <a:spcBef>
                <a:spcPts val="500"/>
              </a:spcBef>
              <a:buFont typeface="Arial" panose="020B0604020202020204" pitchFamily="34" charset="0"/>
              <a:buChar char="•"/>
            </a:pPr>
            <a:r>
              <a:rPr lang="ja-JP" altLang="en-US" sz="1400" spc="100">
                <a:solidFill>
                  <a:schemeClr val="tx1"/>
                </a:solidFill>
                <a:latin typeface="Meiryo UI" panose="020B0604030504040204" pitchFamily="50" charset="-128"/>
                <a:ea typeface="Meiryo UI" panose="020B0604030504040204" pitchFamily="50" charset="-128"/>
                <a:cs typeface="Meiryo UI" panose="020B0604030504040204" pitchFamily="50" charset="-128"/>
              </a:rPr>
              <a:t>ステップごとの詳細を記入</a:t>
            </a:r>
            <a:endParaRPr lang="ja-JP" altLang="en-US" sz="1400" spc="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a:extLst>
              <a:ext uri="{FF2B5EF4-FFF2-40B4-BE49-F238E27FC236}">
                <a16:creationId xmlns:a16="http://schemas.microsoft.com/office/drawing/2014/main" id="{BC8454EE-D4ED-94BB-1783-35AC6CB27A82}"/>
              </a:ext>
            </a:extLst>
          </p:cNvPr>
          <p:cNvSpPr txBox="1"/>
          <p:nvPr/>
        </p:nvSpPr>
        <p:spPr>
          <a:xfrm>
            <a:off x="505916"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8" name="テキスト ボックス 7">
            <a:extLst>
              <a:ext uri="{FF2B5EF4-FFF2-40B4-BE49-F238E27FC236}">
                <a16:creationId xmlns:a16="http://schemas.microsoft.com/office/drawing/2014/main" id="{6FD710A6-87ED-210D-D1E2-46D5E7C8840A}"/>
              </a:ext>
            </a:extLst>
          </p:cNvPr>
          <p:cNvSpPr txBox="1"/>
          <p:nvPr/>
        </p:nvSpPr>
        <p:spPr>
          <a:xfrm>
            <a:off x="3536022"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9" name="テキスト ボックス 8">
            <a:extLst>
              <a:ext uri="{FF2B5EF4-FFF2-40B4-BE49-F238E27FC236}">
                <a16:creationId xmlns:a16="http://schemas.microsoft.com/office/drawing/2014/main" id="{A037E1CF-2175-C07D-3F74-5A40C04F3A98}"/>
              </a:ext>
            </a:extLst>
          </p:cNvPr>
          <p:cNvSpPr txBox="1"/>
          <p:nvPr/>
        </p:nvSpPr>
        <p:spPr>
          <a:xfrm>
            <a:off x="6567071" y="1806726"/>
            <a:ext cx="2901081" cy="447482"/>
          </a:xfrm>
          <a:prstGeom prst="round2SameRect">
            <a:avLst>
              <a:gd name="adj1" fmla="val 38155"/>
              <a:gd name="adj2" fmla="val 0"/>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36000" rtlCol="0" anchor="ctr" anchorCtr="0"/>
          <a:lstStyle>
            <a:defPPr>
              <a:defRPr lang="en-US"/>
            </a:defPPr>
            <a:lvl1pPr algn="ctr">
              <a:defRPr kumimoji="1" sz="1400" b="1" spc="200">
                <a:solidFill>
                  <a:schemeClr val="bg1"/>
                </a:solidFill>
                <a:latin typeface="+mn-ea"/>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sz="1500" dirty="0"/>
          </a:p>
        </p:txBody>
      </p:sp>
      <p:sp>
        <p:nvSpPr>
          <p:cNvPr id="10" name="矢印: 下 2">
            <a:extLst>
              <a:ext uri="{FF2B5EF4-FFF2-40B4-BE49-F238E27FC236}">
                <a16:creationId xmlns:a16="http://schemas.microsoft.com/office/drawing/2014/main" id="{DBBBED75-3116-CFA5-FA0A-7415BC7D0563}"/>
              </a:ext>
            </a:extLst>
          </p:cNvPr>
          <p:cNvSpPr/>
          <p:nvPr/>
        </p:nvSpPr>
        <p:spPr>
          <a:xfrm rot="16200000">
            <a:off x="4752563" y="-2928439"/>
            <a:ext cx="468000" cy="8963182"/>
          </a:xfrm>
          <a:prstGeom prst="downArrow">
            <a:avLst>
              <a:gd name="adj1" fmla="val 42002"/>
              <a:gd name="adj2" fmla="val 59827"/>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a:solidFill>
                <a:schemeClr val="bg1"/>
              </a:solidFill>
              <a:latin typeface="+mn-ea"/>
              <a:cs typeface="メイリオ" panose="020B0604030504040204" pitchFamily="50" charset="-128"/>
            </a:endParaRPr>
          </a:p>
        </p:txBody>
      </p:sp>
      <p:sp>
        <p:nvSpPr>
          <p:cNvPr id="14" name="テキスト プレースホルダー 8">
            <a:extLst>
              <a:ext uri="{FF2B5EF4-FFF2-40B4-BE49-F238E27FC236}">
                <a16:creationId xmlns:a16="http://schemas.microsoft.com/office/drawing/2014/main" id="{27FD0770-19C7-988D-0266-411596A4EAE1}"/>
              </a:ext>
            </a:extLst>
          </p:cNvPr>
          <p:cNvSpPr txBox="1">
            <a:spLocks/>
          </p:cNvSpPr>
          <p:nvPr/>
        </p:nvSpPr>
        <p:spPr>
          <a:xfrm>
            <a:off x="491973" y="1815617"/>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ステップ名</a:t>
            </a:r>
            <a:endParaRPr lang="ja-JP" altLang="en-US" dirty="0"/>
          </a:p>
        </p:txBody>
      </p:sp>
      <p:sp>
        <p:nvSpPr>
          <p:cNvPr id="15" name="テキスト プレースホルダー 8">
            <a:extLst>
              <a:ext uri="{FF2B5EF4-FFF2-40B4-BE49-F238E27FC236}">
                <a16:creationId xmlns:a16="http://schemas.microsoft.com/office/drawing/2014/main" id="{3D88DD1A-F517-8BE3-9047-A1CCDDBAB63D}"/>
              </a:ext>
            </a:extLst>
          </p:cNvPr>
          <p:cNvSpPr txBox="1">
            <a:spLocks/>
          </p:cNvSpPr>
          <p:nvPr/>
        </p:nvSpPr>
        <p:spPr>
          <a:xfrm>
            <a:off x="3550300" y="1806726"/>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ステップ名</a:t>
            </a:r>
            <a:endParaRPr lang="ja-JP" altLang="en-US" dirty="0"/>
          </a:p>
        </p:txBody>
      </p:sp>
      <p:sp>
        <p:nvSpPr>
          <p:cNvPr id="16" name="テキスト プレースホルダー 8">
            <a:extLst>
              <a:ext uri="{FF2B5EF4-FFF2-40B4-BE49-F238E27FC236}">
                <a16:creationId xmlns:a16="http://schemas.microsoft.com/office/drawing/2014/main" id="{C41B3CD7-40AF-158A-6E17-8FD04E3D5B3D}"/>
              </a:ext>
            </a:extLst>
          </p:cNvPr>
          <p:cNvSpPr txBox="1">
            <a:spLocks/>
          </p:cNvSpPr>
          <p:nvPr/>
        </p:nvSpPr>
        <p:spPr>
          <a:xfrm>
            <a:off x="6581957" y="1815616"/>
            <a:ext cx="2901082" cy="419017"/>
          </a:xfrm>
          <a:prstGeom prst="rect">
            <a:avLst/>
          </a:prstGeom>
        </p:spPr>
        <p:txBody>
          <a:bodyPr anchor="ctr"/>
          <a:lstStyle>
            <a:lvl1pPr marL="0" indent="0" algn="ctr" defTabSz="914400" rtl="0" eaLnBrk="1" latinLnBrk="0" hangingPunct="1">
              <a:lnSpc>
                <a:spcPct val="90000"/>
              </a:lnSpc>
              <a:spcBef>
                <a:spcPts val="0"/>
              </a:spcBef>
              <a:buFont typeface="Arial" panose="020B0604020202020204" pitchFamily="34" charset="0"/>
              <a:buNone/>
              <a:defRPr kumimoji="1" sz="1400" kern="1200">
                <a:solidFill>
                  <a:schemeClr val="bg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ステップ名</a:t>
            </a:r>
            <a:endParaRPr lang="ja-JP" altLang="en-US" dirty="0"/>
          </a:p>
        </p:txBody>
      </p:sp>
      <p:sp>
        <p:nvSpPr>
          <p:cNvPr id="17" name="正方形/長方形 16">
            <a:extLst>
              <a:ext uri="{FF2B5EF4-FFF2-40B4-BE49-F238E27FC236}">
                <a16:creationId xmlns:a16="http://schemas.microsoft.com/office/drawing/2014/main" id="{AB1A9559-BD69-0C8F-EE82-D3BB086AB8F8}"/>
              </a:ext>
            </a:extLst>
          </p:cNvPr>
          <p:cNvSpPr/>
          <p:nvPr/>
        </p:nvSpPr>
        <p:spPr>
          <a:xfrm>
            <a:off x="2586558" y="2183232"/>
            <a:ext cx="4891928" cy="3450772"/>
          </a:xfrm>
          <a:prstGeom prst="rect">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様式問わず、どのようなステップで取組を進めたのか記載</a:t>
            </a:r>
            <a:endParaRPr kumimoji="1" lang="en-US" altLang="ja-JP" sz="1200" dirty="0">
              <a:solidFill>
                <a:schemeClr val="tx1"/>
              </a:solidFill>
              <a:latin typeface="+mn-ea"/>
            </a:endParaRPr>
          </a:p>
          <a:p>
            <a:pPr algn="ctr"/>
            <a:r>
              <a:rPr kumimoji="1" lang="ja-JP" altLang="en-US" sz="1200" dirty="0">
                <a:solidFill>
                  <a:schemeClr val="tx1"/>
                </a:solidFill>
                <a:latin typeface="+mn-ea"/>
              </a:rPr>
              <a:t>課題整理→ワークショップ開催→効果検証→継続的な実施に向けた検討等</a:t>
            </a:r>
            <a:endParaRPr kumimoji="1" lang="en-US" altLang="ja-JP" sz="1200" dirty="0">
              <a:solidFill>
                <a:schemeClr val="tx1"/>
              </a:solidFill>
              <a:latin typeface="+mn-ea"/>
            </a:endParaRPr>
          </a:p>
        </p:txBody>
      </p:sp>
    </p:spTree>
    <p:extLst>
      <p:ext uri="{BB962C8B-B14F-4D97-AF65-F5344CB8AC3E}">
        <p14:creationId xmlns:p14="http://schemas.microsoft.com/office/powerpoint/2010/main" val="405144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725838-B2F3-B1A9-5445-A71DD83F8652}"/>
              </a:ext>
            </a:extLst>
          </p:cNvPr>
          <p:cNvSpPr>
            <a:spLocks noGrp="1"/>
          </p:cNvSpPr>
          <p:nvPr>
            <p:ph type="title"/>
          </p:nvPr>
        </p:nvSpPr>
        <p:spPr/>
        <p:txBody>
          <a:bodyPr/>
          <a:lstStyle/>
          <a:p>
            <a:endParaRPr lang="ja-JP" altLang="en-US"/>
          </a:p>
        </p:txBody>
      </p:sp>
      <p:sp>
        <p:nvSpPr>
          <p:cNvPr id="3" name="テキスト プレースホルダー 2">
            <a:extLst>
              <a:ext uri="{FF2B5EF4-FFF2-40B4-BE49-F238E27FC236}">
                <a16:creationId xmlns:a16="http://schemas.microsoft.com/office/drawing/2014/main" id="{82E2E2BA-BD61-B2D3-0CE5-8E8E507AE387}"/>
              </a:ext>
            </a:extLst>
          </p:cNvPr>
          <p:cNvSpPr>
            <a:spLocks noGrp="1"/>
          </p:cNvSpPr>
          <p:nvPr>
            <p:ph type="body" sz="quarter" idx="10"/>
          </p:nvPr>
        </p:nvSpPr>
        <p:spPr/>
        <p:txBody>
          <a:bodyPr/>
          <a:lstStyle/>
          <a:p>
            <a:endParaRPr lang="ja-JP" altLang="en-US"/>
          </a:p>
        </p:txBody>
      </p:sp>
      <p:grpSp>
        <p:nvGrpSpPr>
          <p:cNvPr id="50" name="グループ化 49">
            <a:extLst>
              <a:ext uri="{FF2B5EF4-FFF2-40B4-BE49-F238E27FC236}">
                <a16:creationId xmlns:a16="http://schemas.microsoft.com/office/drawing/2014/main" id="{E0BBB67F-99D9-3383-3F0F-F17895B117EB}"/>
              </a:ext>
            </a:extLst>
          </p:cNvPr>
          <p:cNvGrpSpPr/>
          <p:nvPr/>
        </p:nvGrpSpPr>
        <p:grpSpPr>
          <a:xfrm>
            <a:off x="1325087" y="3210738"/>
            <a:ext cx="8280000" cy="709102"/>
            <a:chOff x="1461490" y="3203116"/>
            <a:chExt cx="8280000" cy="709102"/>
          </a:xfrm>
          <a:solidFill>
            <a:schemeClr val="accent2">
              <a:lumMod val="75000"/>
            </a:schemeClr>
          </a:solidFill>
        </p:grpSpPr>
        <p:sp>
          <p:nvSpPr>
            <p:cNvPr id="18" name="正方形/長方形 10">
              <a:extLst>
                <a:ext uri="{FF2B5EF4-FFF2-40B4-BE49-F238E27FC236}">
                  <a16:creationId xmlns:a16="http://schemas.microsoft.com/office/drawing/2014/main" id="{4CCEE085-E9E7-6121-7F93-3F3F8D9DC38D}"/>
                </a:ext>
              </a:extLst>
            </p:cNvPr>
            <p:cNvSpPr/>
            <p:nvPr/>
          </p:nvSpPr>
          <p:spPr>
            <a:xfrm>
              <a:off x="1461490"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ライフとキャリアの両立</a:t>
              </a:r>
            </a:p>
          </p:txBody>
        </p:sp>
        <p:sp>
          <p:nvSpPr>
            <p:cNvPr id="19" name="正方形/長方形 10">
              <a:extLst>
                <a:ext uri="{FF2B5EF4-FFF2-40B4-BE49-F238E27FC236}">
                  <a16:creationId xmlns:a16="http://schemas.microsoft.com/office/drawing/2014/main" id="{D54CE4BB-C58C-B898-3F1E-C3EB537DDADF}"/>
                </a:ext>
              </a:extLst>
            </p:cNvPr>
            <p:cNvSpPr/>
            <p:nvPr/>
          </p:nvSpPr>
          <p:spPr>
            <a:xfrm>
              <a:off x="1461490"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働き方の多様性</a:t>
              </a:r>
            </a:p>
          </p:txBody>
        </p:sp>
        <p:sp>
          <p:nvSpPr>
            <p:cNvPr id="20" name="正方形/長方形 10">
              <a:extLst>
                <a:ext uri="{FF2B5EF4-FFF2-40B4-BE49-F238E27FC236}">
                  <a16:creationId xmlns:a16="http://schemas.microsoft.com/office/drawing/2014/main" id="{AB8BD43A-BFDC-324F-AC0A-7AC2835AF38E}"/>
                </a:ext>
              </a:extLst>
            </p:cNvPr>
            <p:cNvSpPr/>
            <p:nvPr/>
          </p:nvSpPr>
          <p:spPr>
            <a:xfrm>
              <a:off x="7048690"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リスキリング・学びなおし</a:t>
              </a:r>
            </a:p>
          </p:txBody>
        </p:sp>
        <p:sp>
          <p:nvSpPr>
            <p:cNvPr id="21" name="正方形/長方形 10">
              <a:extLst>
                <a:ext uri="{FF2B5EF4-FFF2-40B4-BE49-F238E27FC236}">
                  <a16:creationId xmlns:a16="http://schemas.microsoft.com/office/drawing/2014/main" id="{A24E20A7-9977-6D40-F28B-839CFC54D2E9}"/>
                </a:ext>
              </a:extLst>
            </p:cNvPr>
            <p:cNvSpPr/>
            <p:nvPr/>
          </p:nvSpPr>
          <p:spPr>
            <a:xfrm>
              <a:off x="4254634" y="3203116"/>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社内でのキャリアプラン・キャリアパス</a:t>
              </a:r>
            </a:p>
          </p:txBody>
        </p:sp>
        <p:sp>
          <p:nvSpPr>
            <p:cNvPr id="22" name="正方形/長方形 10">
              <a:extLst>
                <a:ext uri="{FF2B5EF4-FFF2-40B4-BE49-F238E27FC236}">
                  <a16:creationId xmlns:a16="http://schemas.microsoft.com/office/drawing/2014/main" id="{3F2A3153-B9ED-1C9B-C80D-53D82A65E372}"/>
                </a:ext>
              </a:extLst>
            </p:cNvPr>
            <p:cNvSpPr/>
            <p:nvPr/>
          </p:nvSpPr>
          <p:spPr>
            <a:xfrm>
              <a:off x="4254634"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社外でのキャリアプラン・キャリアパス</a:t>
              </a:r>
            </a:p>
          </p:txBody>
        </p:sp>
        <p:sp>
          <p:nvSpPr>
            <p:cNvPr id="23" name="正方形/長方形 10">
              <a:extLst>
                <a:ext uri="{FF2B5EF4-FFF2-40B4-BE49-F238E27FC236}">
                  <a16:creationId xmlns:a16="http://schemas.microsoft.com/office/drawing/2014/main" id="{E821C1BE-9D06-AB9A-A556-E7AA4CAC75A2}"/>
                </a:ext>
              </a:extLst>
            </p:cNvPr>
            <p:cNvSpPr/>
            <p:nvPr/>
          </p:nvSpPr>
          <p:spPr>
            <a:xfrm>
              <a:off x="7048690" y="3588218"/>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2" name="グループ化 51">
            <a:extLst>
              <a:ext uri="{FF2B5EF4-FFF2-40B4-BE49-F238E27FC236}">
                <a16:creationId xmlns:a16="http://schemas.microsoft.com/office/drawing/2014/main" id="{E4568BED-54ED-C96E-B496-C695D53C2174}"/>
              </a:ext>
            </a:extLst>
          </p:cNvPr>
          <p:cNvGrpSpPr/>
          <p:nvPr/>
        </p:nvGrpSpPr>
        <p:grpSpPr>
          <a:xfrm>
            <a:off x="1325087" y="4080319"/>
            <a:ext cx="8280000" cy="709102"/>
            <a:chOff x="1461490" y="3973320"/>
            <a:chExt cx="8280000" cy="709102"/>
          </a:xfrm>
          <a:solidFill>
            <a:schemeClr val="accent5">
              <a:lumMod val="75000"/>
            </a:schemeClr>
          </a:solidFill>
        </p:grpSpPr>
        <p:sp>
          <p:nvSpPr>
            <p:cNvPr id="24" name="正方形/長方形 10">
              <a:extLst>
                <a:ext uri="{FF2B5EF4-FFF2-40B4-BE49-F238E27FC236}">
                  <a16:creationId xmlns:a16="http://schemas.microsoft.com/office/drawing/2014/main" id="{4F4B4E03-3DC8-57AA-B415-F73FA25F211A}"/>
                </a:ext>
              </a:extLst>
            </p:cNvPr>
            <p:cNvSpPr/>
            <p:nvPr/>
          </p:nvSpPr>
          <p:spPr>
            <a:xfrm>
              <a:off x="1461490"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ファイナンシャルプラン</a:t>
              </a:r>
            </a:p>
          </p:txBody>
        </p:sp>
        <p:sp>
          <p:nvSpPr>
            <p:cNvPr id="25" name="正方形/長方形 10">
              <a:extLst>
                <a:ext uri="{FF2B5EF4-FFF2-40B4-BE49-F238E27FC236}">
                  <a16:creationId xmlns:a16="http://schemas.microsoft.com/office/drawing/2014/main" id="{EAA94338-B0B4-8E60-D013-025F8A66C057}"/>
                </a:ext>
              </a:extLst>
            </p:cNvPr>
            <p:cNvSpPr/>
            <p:nvPr/>
          </p:nvSpPr>
          <p:spPr>
            <a:xfrm>
              <a:off x="1461490" y="4358422"/>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資産形成・資産運用</a:t>
              </a:r>
            </a:p>
          </p:txBody>
        </p:sp>
        <p:sp>
          <p:nvSpPr>
            <p:cNvPr id="26" name="正方形/長方形 10">
              <a:extLst>
                <a:ext uri="{FF2B5EF4-FFF2-40B4-BE49-F238E27FC236}">
                  <a16:creationId xmlns:a16="http://schemas.microsoft.com/office/drawing/2014/main" id="{B91EBE64-B7EB-63A8-4F22-15AB9DD17781}"/>
                </a:ext>
              </a:extLst>
            </p:cNvPr>
            <p:cNvSpPr/>
            <p:nvPr/>
          </p:nvSpPr>
          <p:spPr>
            <a:xfrm>
              <a:off x="4254634"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税制・制度</a:t>
              </a:r>
            </a:p>
          </p:txBody>
        </p:sp>
        <p:sp>
          <p:nvSpPr>
            <p:cNvPr id="27" name="正方形/長方形 10">
              <a:extLst>
                <a:ext uri="{FF2B5EF4-FFF2-40B4-BE49-F238E27FC236}">
                  <a16:creationId xmlns:a16="http://schemas.microsoft.com/office/drawing/2014/main" id="{4B409954-4A5A-1BA3-9BCD-EE8800FDE743}"/>
                </a:ext>
              </a:extLst>
            </p:cNvPr>
            <p:cNvSpPr/>
            <p:nvPr/>
          </p:nvSpPr>
          <p:spPr>
            <a:xfrm>
              <a:off x="4254634" y="4358422"/>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公的な経済支援</a:t>
              </a:r>
            </a:p>
          </p:txBody>
        </p:sp>
        <p:sp>
          <p:nvSpPr>
            <p:cNvPr id="28" name="正方形/長方形 10">
              <a:extLst>
                <a:ext uri="{FF2B5EF4-FFF2-40B4-BE49-F238E27FC236}">
                  <a16:creationId xmlns:a16="http://schemas.microsoft.com/office/drawing/2014/main" id="{39431040-F7AF-0B07-E304-92C939135587}"/>
                </a:ext>
              </a:extLst>
            </p:cNvPr>
            <p:cNvSpPr/>
            <p:nvPr/>
          </p:nvSpPr>
          <p:spPr>
            <a:xfrm>
              <a:off x="7048690" y="3973320"/>
              <a:ext cx="26928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3" name="グループ化 52">
            <a:extLst>
              <a:ext uri="{FF2B5EF4-FFF2-40B4-BE49-F238E27FC236}">
                <a16:creationId xmlns:a16="http://schemas.microsoft.com/office/drawing/2014/main" id="{E578B54E-A66F-585B-60F3-F89F06006E8F}"/>
              </a:ext>
            </a:extLst>
          </p:cNvPr>
          <p:cNvGrpSpPr/>
          <p:nvPr/>
        </p:nvGrpSpPr>
        <p:grpSpPr>
          <a:xfrm>
            <a:off x="1325087" y="5027312"/>
            <a:ext cx="8280000" cy="1479306"/>
            <a:chOff x="1461490" y="5018686"/>
            <a:chExt cx="7560590" cy="1479306"/>
          </a:xfrm>
          <a:solidFill>
            <a:schemeClr val="accent6">
              <a:lumMod val="75000"/>
            </a:schemeClr>
          </a:solidFill>
        </p:grpSpPr>
        <p:sp>
          <p:nvSpPr>
            <p:cNvPr id="29" name="正方形/長方形 10">
              <a:extLst>
                <a:ext uri="{FF2B5EF4-FFF2-40B4-BE49-F238E27FC236}">
                  <a16:creationId xmlns:a16="http://schemas.microsoft.com/office/drawing/2014/main" id="{9B4FAB2D-B3DA-D6FA-37FC-5C3615ACBB53}"/>
                </a:ext>
              </a:extLst>
            </p:cNvPr>
            <p:cNvSpPr/>
            <p:nvPr/>
          </p:nvSpPr>
          <p:spPr>
            <a:xfrm>
              <a:off x="1461490" y="5018686"/>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zh-TW" altLang="en-US" sz="1050" b="1" dirty="0">
                  <a:solidFill>
                    <a:schemeClr val="bg1"/>
                  </a:solidFill>
                  <a:latin typeface="+mn-ea"/>
                </a:rPr>
                <a:t>自己認知、自己理解、自己肯定、自己決定力、自己効力感</a:t>
              </a:r>
            </a:p>
          </p:txBody>
        </p:sp>
        <p:sp>
          <p:nvSpPr>
            <p:cNvPr id="30" name="正方形/長方形 10">
              <a:extLst>
                <a:ext uri="{FF2B5EF4-FFF2-40B4-BE49-F238E27FC236}">
                  <a16:creationId xmlns:a16="http://schemas.microsoft.com/office/drawing/2014/main" id="{9E0B6B94-D18D-37D5-837A-069BCAB6F025}"/>
                </a:ext>
              </a:extLst>
            </p:cNvPr>
            <p:cNvSpPr/>
            <p:nvPr/>
          </p:nvSpPr>
          <p:spPr>
            <a:xfrm>
              <a:off x="1461490" y="5403788"/>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レジリエンス、課題解決力、情報収集能力、向上心・探求心、</a:t>
              </a:r>
              <a:br>
                <a:rPr kumimoji="1" lang="en-US" altLang="ja-JP" sz="1050" b="1" dirty="0">
                  <a:solidFill>
                    <a:schemeClr val="bg1"/>
                  </a:solidFill>
                  <a:latin typeface="+mn-ea"/>
                </a:rPr>
              </a:br>
              <a:r>
                <a:rPr kumimoji="1" lang="ja-JP" altLang="en-US" sz="1050" b="1" dirty="0">
                  <a:solidFill>
                    <a:schemeClr val="bg1"/>
                  </a:solidFill>
                  <a:latin typeface="+mn-ea"/>
                </a:rPr>
                <a:t>ホープ（未来志向で今を考える力）</a:t>
              </a:r>
            </a:p>
          </p:txBody>
        </p:sp>
        <p:sp>
          <p:nvSpPr>
            <p:cNvPr id="31" name="正方形/長方形 10">
              <a:extLst>
                <a:ext uri="{FF2B5EF4-FFF2-40B4-BE49-F238E27FC236}">
                  <a16:creationId xmlns:a16="http://schemas.microsoft.com/office/drawing/2014/main" id="{2D41C174-5212-39E0-6D1C-506CDBB10DEB}"/>
                </a:ext>
              </a:extLst>
            </p:cNvPr>
            <p:cNvSpPr/>
            <p:nvPr/>
          </p:nvSpPr>
          <p:spPr>
            <a:xfrm>
              <a:off x="1461490" y="5788890"/>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アンガーマネジメント、モチベーションマネジメント、継続力・持続力</a:t>
              </a:r>
            </a:p>
          </p:txBody>
        </p:sp>
        <p:sp>
          <p:nvSpPr>
            <p:cNvPr id="32" name="正方形/長方形 10">
              <a:extLst>
                <a:ext uri="{FF2B5EF4-FFF2-40B4-BE49-F238E27FC236}">
                  <a16:creationId xmlns:a16="http://schemas.microsoft.com/office/drawing/2014/main" id="{7D183854-3D16-2E93-5C62-CC02BACEB804}"/>
                </a:ext>
              </a:extLst>
            </p:cNvPr>
            <p:cNvSpPr/>
            <p:nvPr/>
          </p:nvSpPr>
          <p:spPr>
            <a:xfrm>
              <a:off x="1461490" y="6173992"/>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協調性・関係構築力、他者受容性、コミュニケーションスキル</a:t>
              </a:r>
            </a:p>
          </p:txBody>
        </p:sp>
        <p:sp>
          <p:nvSpPr>
            <p:cNvPr id="33" name="正方形/長方形 10">
              <a:extLst>
                <a:ext uri="{FF2B5EF4-FFF2-40B4-BE49-F238E27FC236}">
                  <a16:creationId xmlns:a16="http://schemas.microsoft.com/office/drawing/2014/main" id="{2EF6D820-08B1-5EF4-05B3-C1E9C07E784F}"/>
                </a:ext>
              </a:extLst>
            </p:cNvPr>
            <p:cNvSpPr/>
            <p:nvPr/>
          </p:nvSpPr>
          <p:spPr>
            <a:xfrm>
              <a:off x="5279110" y="5018686"/>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デジタルツール活用スキル、プロジェクト管理スキル</a:t>
              </a:r>
            </a:p>
          </p:txBody>
        </p:sp>
        <p:sp>
          <p:nvSpPr>
            <p:cNvPr id="34" name="正方形/長方形 10">
              <a:extLst>
                <a:ext uri="{FF2B5EF4-FFF2-40B4-BE49-F238E27FC236}">
                  <a16:creationId xmlns:a16="http://schemas.microsoft.com/office/drawing/2014/main" id="{BC3597D3-92B5-2337-3285-C1401DD5FB00}"/>
                </a:ext>
              </a:extLst>
            </p:cNvPr>
            <p:cNvSpPr/>
            <p:nvPr/>
          </p:nvSpPr>
          <p:spPr>
            <a:xfrm>
              <a:off x="5279110" y="5403788"/>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050" b="1" dirty="0">
                  <a:solidFill>
                    <a:schemeClr val="bg1"/>
                  </a:solidFill>
                  <a:latin typeface="+mn-ea"/>
                </a:rPr>
                <a:t>自律した自身のライフに対する総合的なプランニング・デザインスキル</a:t>
              </a:r>
            </a:p>
          </p:txBody>
        </p:sp>
        <p:sp>
          <p:nvSpPr>
            <p:cNvPr id="35" name="正方形/長方形 10">
              <a:extLst>
                <a:ext uri="{FF2B5EF4-FFF2-40B4-BE49-F238E27FC236}">
                  <a16:creationId xmlns:a16="http://schemas.microsoft.com/office/drawing/2014/main" id="{CCB3044B-EA8C-A230-443D-6ED7C10504A1}"/>
                </a:ext>
              </a:extLst>
            </p:cNvPr>
            <p:cNvSpPr/>
            <p:nvPr/>
          </p:nvSpPr>
          <p:spPr>
            <a:xfrm>
              <a:off x="5279110" y="5788890"/>
              <a:ext cx="374297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grpSp>
        <p:nvGrpSpPr>
          <p:cNvPr id="54" name="グループ化 53">
            <a:extLst>
              <a:ext uri="{FF2B5EF4-FFF2-40B4-BE49-F238E27FC236}">
                <a16:creationId xmlns:a16="http://schemas.microsoft.com/office/drawing/2014/main" id="{C749298C-F446-A69A-752F-A4C8A8AC1417}"/>
              </a:ext>
            </a:extLst>
          </p:cNvPr>
          <p:cNvGrpSpPr/>
          <p:nvPr/>
        </p:nvGrpSpPr>
        <p:grpSpPr>
          <a:xfrm>
            <a:off x="1325087" y="1476289"/>
            <a:ext cx="8280000" cy="1479306"/>
            <a:chOff x="1461490" y="1605284"/>
            <a:chExt cx="8280000" cy="1479306"/>
          </a:xfrm>
          <a:solidFill>
            <a:schemeClr val="tx2">
              <a:lumMod val="75000"/>
            </a:schemeClr>
          </a:solidFill>
        </p:grpSpPr>
        <p:sp>
          <p:nvSpPr>
            <p:cNvPr id="38" name="正方形/長方形 10">
              <a:extLst>
                <a:ext uri="{FF2B5EF4-FFF2-40B4-BE49-F238E27FC236}">
                  <a16:creationId xmlns:a16="http://schemas.microsoft.com/office/drawing/2014/main" id="{0CD9B3EE-0958-DDFE-692E-A80296C6A49C}"/>
                </a:ext>
              </a:extLst>
            </p:cNvPr>
            <p:cNvSpPr/>
            <p:nvPr/>
          </p:nvSpPr>
          <p:spPr>
            <a:xfrm>
              <a:off x="1461490"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ライフイベント</a:t>
              </a:r>
            </a:p>
          </p:txBody>
        </p:sp>
        <p:sp>
          <p:nvSpPr>
            <p:cNvPr id="39" name="正方形/長方形 10">
              <a:extLst>
                <a:ext uri="{FF2B5EF4-FFF2-40B4-BE49-F238E27FC236}">
                  <a16:creationId xmlns:a16="http://schemas.microsoft.com/office/drawing/2014/main" id="{BE6245B6-BDF6-5E4D-2057-7069495BCB66}"/>
                </a:ext>
              </a:extLst>
            </p:cNvPr>
            <p:cNvSpPr/>
            <p:nvPr/>
          </p:nvSpPr>
          <p:spPr>
            <a:xfrm>
              <a:off x="1461490"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ライフスタイル・暮らし方</a:t>
              </a:r>
            </a:p>
          </p:txBody>
        </p:sp>
        <p:sp>
          <p:nvSpPr>
            <p:cNvPr id="40" name="正方形/長方形 10">
              <a:extLst>
                <a:ext uri="{FF2B5EF4-FFF2-40B4-BE49-F238E27FC236}">
                  <a16:creationId xmlns:a16="http://schemas.microsoft.com/office/drawing/2014/main" id="{638C3B76-0C3A-EEEB-33C5-5A7A00D0681A}"/>
                </a:ext>
              </a:extLst>
            </p:cNvPr>
            <p:cNvSpPr/>
            <p:nvPr/>
          </p:nvSpPr>
          <p:spPr>
            <a:xfrm>
              <a:off x="1461490"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私生活の充実</a:t>
              </a:r>
            </a:p>
          </p:txBody>
        </p:sp>
        <p:sp>
          <p:nvSpPr>
            <p:cNvPr id="41" name="正方形/長方形 10">
              <a:extLst>
                <a:ext uri="{FF2B5EF4-FFF2-40B4-BE49-F238E27FC236}">
                  <a16:creationId xmlns:a16="http://schemas.microsoft.com/office/drawing/2014/main" id="{98CA5847-6994-61AF-D4CF-FB5F726D913E}"/>
                </a:ext>
              </a:extLst>
            </p:cNvPr>
            <p:cNvSpPr/>
            <p:nvPr/>
          </p:nvSpPr>
          <p:spPr>
            <a:xfrm>
              <a:off x="1461490"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ウェルビーイングの向上</a:t>
              </a:r>
            </a:p>
          </p:txBody>
        </p:sp>
        <p:sp>
          <p:nvSpPr>
            <p:cNvPr id="42" name="正方形/長方形 10">
              <a:extLst>
                <a:ext uri="{FF2B5EF4-FFF2-40B4-BE49-F238E27FC236}">
                  <a16:creationId xmlns:a16="http://schemas.microsoft.com/office/drawing/2014/main" id="{6BE98CC1-1E5D-035E-EF17-50110C49D45C}"/>
                </a:ext>
              </a:extLst>
            </p:cNvPr>
            <p:cNvSpPr/>
            <p:nvPr/>
          </p:nvSpPr>
          <p:spPr>
            <a:xfrm>
              <a:off x="4255546"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生き方の多様性</a:t>
              </a:r>
            </a:p>
          </p:txBody>
        </p:sp>
        <p:sp>
          <p:nvSpPr>
            <p:cNvPr id="43" name="正方形/長方形 10">
              <a:extLst>
                <a:ext uri="{FF2B5EF4-FFF2-40B4-BE49-F238E27FC236}">
                  <a16:creationId xmlns:a16="http://schemas.microsoft.com/office/drawing/2014/main" id="{925FC335-045F-0668-DDCF-F1D52566863A}"/>
                </a:ext>
              </a:extLst>
            </p:cNvPr>
            <p:cNvSpPr/>
            <p:nvPr/>
          </p:nvSpPr>
          <p:spPr>
            <a:xfrm>
              <a:off x="4255546"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こころとからだの健康</a:t>
              </a:r>
            </a:p>
          </p:txBody>
        </p:sp>
        <p:sp>
          <p:nvSpPr>
            <p:cNvPr id="44" name="正方形/長方形 10">
              <a:extLst>
                <a:ext uri="{FF2B5EF4-FFF2-40B4-BE49-F238E27FC236}">
                  <a16:creationId xmlns:a16="http://schemas.microsoft.com/office/drawing/2014/main" id="{160A490F-229C-07FE-A74A-BF1A8520D727}"/>
                </a:ext>
              </a:extLst>
            </p:cNvPr>
            <p:cNvSpPr/>
            <p:nvPr/>
          </p:nvSpPr>
          <p:spPr>
            <a:xfrm>
              <a:off x="4255546"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出会い・結婚</a:t>
              </a:r>
            </a:p>
          </p:txBody>
        </p:sp>
        <p:sp>
          <p:nvSpPr>
            <p:cNvPr id="45" name="正方形/長方形 10">
              <a:extLst>
                <a:ext uri="{FF2B5EF4-FFF2-40B4-BE49-F238E27FC236}">
                  <a16:creationId xmlns:a16="http://schemas.microsoft.com/office/drawing/2014/main" id="{4DD1840E-84EE-C294-E084-9118951B93E5}"/>
                </a:ext>
              </a:extLst>
            </p:cNvPr>
            <p:cNvSpPr/>
            <p:nvPr/>
          </p:nvSpPr>
          <p:spPr>
            <a:xfrm>
              <a:off x="4255546"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妊活・妊娠・出産</a:t>
              </a:r>
            </a:p>
          </p:txBody>
        </p:sp>
        <p:sp>
          <p:nvSpPr>
            <p:cNvPr id="46" name="正方形/長方形 10">
              <a:extLst>
                <a:ext uri="{FF2B5EF4-FFF2-40B4-BE49-F238E27FC236}">
                  <a16:creationId xmlns:a16="http://schemas.microsoft.com/office/drawing/2014/main" id="{C3720050-5EF8-9964-01EC-0E5E2BF97EFF}"/>
                </a:ext>
              </a:extLst>
            </p:cNvPr>
            <p:cNvSpPr/>
            <p:nvPr/>
          </p:nvSpPr>
          <p:spPr>
            <a:xfrm>
              <a:off x="7049602" y="1605284"/>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妊活・妊娠・出産</a:t>
              </a:r>
            </a:p>
          </p:txBody>
        </p:sp>
        <p:sp>
          <p:nvSpPr>
            <p:cNvPr id="47" name="正方形/長方形 10">
              <a:extLst>
                <a:ext uri="{FF2B5EF4-FFF2-40B4-BE49-F238E27FC236}">
                  <a16:creationId xmlns:a16="http://schemas.microsoft.com/office/drawing/2014/main" id="{0C652BEA-3EE2-569A-E081-122375D3047C}"/>
                </a:ext>
              </a:extLst>
            </p:cNvPr>
            <p:cNvSpPr/>
            <p:nvPr/>
          </p:nvSpPr>
          <p:spPr>
            <a:xfrm>
              <a:off x="7049602" y="1990386"/>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家事</a:t>
              </a:r>
            </a:p>
          </p:txBody>
        </p:sp>
        <p:sp>
          <p:nvSpPr>
            <p:cNvPr id="48" name="正方形/長方形 10">
              <a:extLst>
                <a:ext uri="{FF2B5EF4-FFF2-40B4-BE49-F238E27FC236}">
                  <a16:creationId xmlns:a16="http://schemas.microsoft.com/office/drawing/2014/main" id="{02143B78-5F6B-F244-D45B-E2B355981B01}"/>
                </a:ext>
              </a:extLst>
            </p:cNvPr>
            <p:cNvSpPr/>
            <p:nvPr/>
          </p:nvSpPr>
          <p:spPr>
            <a:xfrm>
              <a:off x="7049602" y="2375488"/>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介護</a:t>
              </a:r>
            </a:p>
          </p:txBody>
        </p:sp>
        <p:sp>
          <p:nvSpPr>
            <p:cNvPr id="49" name="正方形/長方形 10">
              <a:extLst>
                <a:ext uri="{FF2B5EF4-FFF2-40B4-BE49-F238E27FC236}">
                  <a16:creationId xmlns:a16="http://schemas.microsoft.com/office/drawing/2014/main" id="{21E85FF1-4054-7A57-FCCB-6D4A3EC5E78B}"/>
                </a:ext>
              </a:extLst>
            </p:cNvPr>
            <p:cNvSpPr/>
            <p:nvPr/>
          </p:nvSpPr>
          <p:spPr>
            <a:xfrm>
              <a:off x="7049602" y="2760590"/>
              <a:ext cx="2691888"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r>
                <a:rPr kumimoji="1" lang="ja-JP" altLang="en-US" sz="1200" b="1" dirty="0">
                  <a:solidFill>
                    <a:schemeClr val="bg1"/>
                  </a:solidFill>
                  <a:latin typeface="+mn-ea"/>
                </a:rPr>
                <a:t>その他：</a:t>
              </a:r>
              <a:r>
                <a:rPr kumimoji="1" lang="en-US" altLang="ja-JP" sz="1200" b="1" dirty="0">
                  <a:solidFill>
                    <a:schemeClr val="bg1"/>
                  </a:solidFill>
                  <a:latin typeface="+mn-ea"/>
                </a:rPr>
                <a:t>XXXXX</a:t>
              </a:r>
              <a:endParaRPr kumimoji="1" lang="ja-JP" altLang="en-US" sz="1200" b="1" dirty="0">
                <a:solidFill>
                  <a:schemeClr val="bg1"/>
                </a:solidFill>
                <a:latin typeface="+mn-ea"/>
              </a:endParaRPr>
            </a:p>
          </p:txBody>
        </p:sp>
      </p:grpSp>
      <p:sp>
        <p:nvSpPr>
          <p:cNvPr id="4" name="吹き出し: 四角形 3">
            <a:extLst>
              <a:ext uri="{FF2B5EF4-FFF2-40B4-BE49-F238E27FC236}">
                <a16:creationId xmlns:a16="http://schemas.microsoft.com/office/drawing/2014/main" id="{16B8DA61-EA7E-922B-76D9-17A9753D4473}"/>
              </a:ext>
            </a:extLst>
          </p:cNvPr>
          <p:cNvSpPr/>
          <p:nvPr/>
        </p:nvSpPr>
        <p:spPr>
          <a:xfrm>
            <a:off x="-3087225" y="1039890"/>
            <a:ext cx="2986291" cy="1117600"/>
          </a:xfrm>
          <a:prstGeom prst="wedgeRectCallout">
            <a:avLst>
              <a:gd name="adj1" fmla="val 58222"/>
              <a:gd name="adj2" fmla="val -41125"/>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該当するものを選択してください。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それ以外のオブジェジェクトは削除してください。</a:t>
            </a:r>
            <a:endParaRPr kumimoji="1" lang="en-US" altLang="ja-JP" sz="1200" dirty="0">
              <a:solidFill>
                <a:schemeClr val="tx1"/>
              </a:solidFill>
              <a:latin typeface="+mn-ea"/>
            </a:endParaRPr>
          </a:p>
          <a:p>
            <a:pPr algn="ctr"/>
            <a:r>
              <a:rPr kumimoji="1" lang="ja-JP" altLang="en-US" sz="1200" dirty="0">
                <a:solidFill>
                  <a:schemeClr val="tx1"/>
                </a:solidFill>
                <a:latin typeface="+mn-ea"/>
              </a:rPr>
              <a:t>その他を選択した場合には、</a:t>
            </a:r>
            <a:r>
              <a:rPr kumimoji="1" lang="en-US" altLang="ja-JP" sz="1200" dirty="0">
                <a:solidFill>
                  <a:schemeClr val="tx1"/>
                </a:solidFill>
                <a:latin typeface="+mn-ea"/>
              </a:rPr>
              <a:t>XXXXX</a:t>
            </a:r>
            <a:r>
              <a:rPr kumimoji="1" lang="ja-JP" altLang="en-US" sz="1200" dirty="0">
                <a:solidFill>
                  <a:schemeClr val="tx1"/>
                </a:solidFill>
                <a:latin typeface="+mn-ea"/>
              </a:rPr>
              <a:t>の箇所を削除の上、詳細を記載してください。</a:t>
            </a:r>
            <a:endParaRPr kumimoji="1" lang="en-US" altLang="ja-JP" sz="1200" dirty="0">
              <a:solidFill>
                <a:schemeClr val="tx1"/>
              </a:solidFill>
              <a:latin typeface="+mn-ea"/>
            </a:endParaRPr>
          </a:p>
        </p:txBody>
      </p:sp>
    </p:spTree>
    <p:extLst>
      <p:ext uri="{BB962C8B-B14F-4D97-AF65-F5344CB8AC3E}">
        <p14:creationId xmlns:p14="http://schemas.microsoft.com/office/powerpoint/2010/main" val="1752673458"/>
      </p:ext>
    </p:extLst>
  </p:cSld>
  <p:clrMapOvr>
    <a:masterClrMapping/>
  </p:clrMapOvr>
</p:sld>
</file>

<file path=ppt/theme/theme1.xml><?xml version="1.0" encoding="utf-8"?>
<a:theme xmlns:a="http://schemas.openxmlformats.org/drawingml/2006/main" name="2020-提案書">
  <a:themeElements>
    <a:clrScheme name="日本総研カラー案4">
      <a:dk1>
        <a:srgbClr val="2C2C2C"/>
      </a:dk1>
      <a:lt1>
        <a:srgbClr val="FFFFFF"/>
      </a:lt1>
      <a:dk2>
        <a:srgbClr val="0072CF"/>
      </a:dk2>
      <a:lt2>
        <a:srgbClr val="DDDDDD"/>
      </a:lt2>
      <a:accent1>
        <a:srgbClr val="FF4C00"/>
      </a:accent1>
      <a:accent2>
        <a:srgbClr val="317689"/>
      </a:accent2>
      <a:accent3>
        <a:srgbClr val="008057"/>
      </a:accent3>
      <a:accent4>
        <a:srgbClr val="72CF00"/>
      </a:accent4>
      <a:accent5>
        <a:srgbClr val="CFC400"/>
      </a:accent5>
      <a:accent6>
        <a:srgbClr val="CF5D00"/>
      </a:accent6>
      <a:hlink>
        <a:srgbClr val="0072CF"/>
      </a:hlink>
      <a:folHlink>
        <a:srgbClr val="0072CF"/>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9525">
          <a:noFill/>
        </a:ln>
        <a:effectLst/>
      </a:spPr>
      <a:bodyPr lIns="108000" tIns="0" rIns="108000" bIns="0" rtlCol="0" anchor="ctr" anchorCtr="0"/>
      <a:lstStyle>
        <a:defPPr algn="ctr">
          <a:defRPr kumimoji="1" sz="1400" b="1" dirty="0">
            <a:solidFill>
              <a:schemeClr val="bg1"/>
            </a:solidFill>
            <a:latin typeface="+mn-ea"/>
            <a:cs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bg1">
              <a:lumMod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36000" rIns="72000" bIns="36000" rtlCol="0" anchor="ctr">
        <a:normAutofit/>
      </a:bodyPr>
      <a:lstStyle>
        <a:defPPr marL="0" marR="0" indent="0" defTabSz="914400" eaLnBrk="1" fontAlgn="auto" latinLnBrk="0" hangingPunct="1">
          <a:lnSpc>
            <a:spcPct val="110000"/>
          </a:lnSpc>
          <a:spcBef>
            <a:spcPts val="0"/>
          </a:spcBef>
          <a:spcAft>
            <a:spcPts val="300"/>
          </a:spcAft>
          <a:buClrTx/>
          <a:buSzTx/>
          <a:buFontTx/>
          <a:buNone/>
          <a:tabLst/>
          <a:defRPr kumimoji="1" sz="1200" kern="0" dirty="0" smtClean="0">
            <a:latin typeface="Meiryo UI" panose="020B0604030504040204" pitchFamily="50" charset="-128"/>
            <a:ea typeface="Meiryo UI" panose="020B0604030504040204" pitchFamily="50" charset="-128"/>
            <a:cs typeface="メイリオ" panose="020B0604030504040204" pitchFamily="50" charset="-128"/>
          </a:defRPr>
        </a:defPPr>
      </a:lstStyle>
    </a:txDef>
  </a:objectDefaults>
  <a:extraClrSchemeLst/>
  <a:extLst>
    <a:ext uri="{05A4C25C-085E-4340-85A3-A5531E510DB2}">
      <thm15:themeFamily xmlns:thm15="http://schemas.microsoft.com/office/thememl/2012/main" name="200507Kスタ修正済_ROOTS地図コンテンツ作成依頼マニュアル_ver3.0.pptx  -  読み取り専用" id="{94770BF3-B6BB-4DAB-82AC-DB30C090DB2E}" vid="{F28D2EA4-8B2A-48B7-8295-60C44CA5A3A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69AEC0DBCDBBE4F880BAE9FED81769A" ma:contentTypeVersion="10" ma:contentTypeDescription="新しいドキュメントを作成します。" ma:contentTypeScope="" ma:versionID="7bced8e4bb5ac483828b813fa0cc6ae1">
  <xsd:schema xmlns:xsd="http://www.w3.org/2001/XMLSchema" xmlns:xs="http://www.w3.org/2001/XMLSchema" xmlns:p="http://schemas.microsoft.com/office/2006/metadata/properties" xmlns:ns2="f622f927-cf92-4b6e-b21e-26579bcda89e" xmlns:ns3="5f60b389-c283-46a9-a0d7-c4a08adc2bb8" targetNamespace="http://schemas.microsoft.com/office/2006/metadata/properties" ma:root="true" ma:fieldsID="c41a0288925a76fa96ee790ec6ffa4f3" ns2:_="" ns3:_="">
    <xsd:import namespace="f622f927-cf92-4b6e-b21e-26579bcda89e"/>
    <xsd:import namespace="5f60b389-c283-46a9-a0d7-c4a08adc2bb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22f927-cf92-4b6e-b21e-26579bcda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9d9c9a3c-fcc5-402f-98fe-c7c4e5ec2b6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60b389-c283-46a9-a0d7-c4a08adc2bb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80ef92d-1b70-42e0-86dc-ca75717eee86}" ma:internalName="TaxCatchAll" ma:showField="CatchAllData" ma:web="5f60b389-c283-46a9-a0d7-c4a08adc2bb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622f927-cf92-4b6e-b21e-26579bcda89e">
      <Terms xmlns="http://schemas.microsoft.com/office/infopath/2007/PartnerControls"/>
    </lcf76f155ced4ddcb4097134ff3c332f>
    <TaxCatchAll xmlns="5f60b389-c283-46a9-a0d7-c4a08adc2bb8" xsi:nil="true"/>
  </documentManagement>
</p:properties>
</file>

<file path=customXml/itemProps1.xml><?xml version="1.0" encoding="utf-8"?>
<ds:datastoreItem xmlns:ds="http://schemas.openxmlformats.org/officeDocument/2006/customXml" ds:itemID="{1AEEAF58-6450-44DE-B734-EF5F0D188676}"/>
</file>

<file path=customXml/itemProps2.xml><?xml version="1.0" encoding="utf-8"?>
<ds:datastoreItem xmlns:ds="http://schemas.openxmlformats.org/officeDocument/2006/customXml" ds:itemID="{08CC930E-B690-4879-9E53-EB40AF1CFC0F}"/>
</file>

<file path=customXml/itemProps3.xml><?xml version="1.0" encoding="utf-8"?>
<ds:datastoreItem xmlns:ds="http://schemas.openxmlformats.org/officeDocument/2006/customXml" ds:itemID="{A0D07550-8A56-4C66-99B6-131BBCD38675}"/>
</file>

<file path=docProps/app.xml><?xml version="1.0" encoding="utf-8"?>
<Properties xmlns="http://schemas.openxmlformats.org/officeDocument/2006/extended-properties" xmlns:vt="http://schemas.openxmlformats.org/officeDocument/2006/docPropsVTypes">
  <TotalTime>0</TotalTime>
  <Words>799</Words>
  <Application>Microsoft Office PowerPoint</Application>
  <PresentationFormat>A4 210 x 297 mm</PresentationFormat>
  <Paragraphs>136</Paragraphs>
  <Slides>7</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Meiryo UI</vt:lpstr>
      <vt:lpstr>游ゴシック</vt:lpstr>
      <vt:lpstr>Arial</vt:lpstr>
      <vt:lpstr>2020-提案書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revision>1</cp:revision>
  <dcterms:modified xsi:type="dcterms:W3CDTF">2025-09-11T12:34:40Z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0x010100A69AEC0DBCDBBE4F880BAE9FED81769A</vt:lpwstr>
  </property>
</Properties>
</file>