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79" r:id="rId1"/>
  </p:sldMasterIdLst>
  <p:notesMasterIdLst>
    <p:notesMasterId r:id="rId5"/>
  </p:notesMasterIdLst>
  <p:handoutMasterIdLst>
    <p:handoutMasterId r:id="rId6"/>
  </p:handoutMasterIdLst>
  <p:sldIdLst>
    <p:sldId id="2147483336" r:id="rId2"/>
    <p:sldId id="2147483337" r:id="rId3"/>
    <p:sldId id="2147483335" r:id="rId4"/>
  </p:sldIdLst>
  <p:sldSz cx="9906000" cy="6858000" type="A4"/>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記入シート" id="{99D52FED-1204-4BC8-A9C3-E824D96EDFEA}">
          <p14:sldIdLst>
            <p14:sldId id="2147483336"/>
          </p14:sldIdLst>
        </p14:section>
        <p14:section name="記入要領" id="{0EF0E393-573D-426E-8918-ABD593C3EA5C}">
          <p14:sldIdLst>
            <p14:sldId id="2147483337"/>
          </p14:sldIdLst>
        </p14:section>
        <p14:section name="記入例" id="{E29E4D3A-0C5D-40C6-90A1-CC8E0AE26030}">
          <p14:sldIdLst>
            <p14:sldId id="2147483335"/>
          </p14:sldIdLst>
        </p14:section>
      </p14:sectionLst>
    </p:ext>
    <p:ext uri="{EFAFB233-063F-42B5-8137-9DF3F51BA10A}">
      <p15:sldGuideLst xmlns:p15="http://schemas.microsoft.com/office/powerpoint/2012/main">
        <p15:guide id="2" pos="312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作成者"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2C2C"/>
    <a:srgbClr val="FFC2E4"/>
    <a:srgbClr val="ADFFE9"/>
    <a:srgbClr val="CDFFF0"/>
    <a:srgbClr val="B3FFE7"/>
    <a:srgbClr val="C2E4FF"/>
    <a:srgbClr val="CFC400"/>
    <a:srgbClr val="FF33CC"/>
    <a:srgbClr val="FF6699"/>
    <a:srgbClr val="FFF4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B7EA46-3A55-4C81-8BF4-6031DAF7EFFF}" v="6" dt="2025-06-26T04:14:01.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84" autoAdjust="0"/>
    <p:restoredTop sz="94694"/>
  </p:normalViewPr>
  <p:slideViewPr>
    <p:cSldViewPr snapToGrid="0">
      <p:cViewPr varScale="1">
        <p:scale>
          <a:sx n="86" d="100"/>
          <a:sy n="86" d="100"/>
        </p:scale>
        <p:origin x="1166" y="48"/>
      </p:cViewPr>
      <p:guideLst>
        <p:guide pos="312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8/10/relationships/authors" Target="author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5" Type="http://schemas.openxmlformats.org/officeDocument/2006/relationships/customXml" Target="../customXml/item2.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890515" cy="498328"/>
          </a:xfrm>
          <a:prstGeom prst="rect">
            <a:avLst/>
          </a:prstGeom>
        </p:spPr>
        <p:txBody>
          <a:bodyPr vert="horz" lIns="91438" tIns="45720" rIns="91438"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777002" y="2"/>
            <a:ext cx="2890514" cy="498328"/>
          </a:xfrm>
          <a:prstGeom prst="rect">
            <a:avLst/>
          </a:prstGeom>
        </p:spPr>
        <p:txBody>
          <a:bodyPr vert="horz" lIns="91438" tIns="45720" rIns="91438" bIns="45720" rtlCol="0"/>
          <a:lstStyle>
            <a:lvl1pPr algn="r">
              <a:defRPr sz="1200"/>
            </a:lvl1pPr>
          </a:lstStyle>
          <a:p>
            <a:fld id="{DB431E2E-CDB8-48E6-A80C-56CDC41EA0B7}" type="datetimeFigureOut">
              <a:rPr kumimoji="1" lang="ja-JP" altLang="en-US" smtClean="0"/>
              <a:t>2025/6/26</a:t>
            </a:fld>
            <a:endParaRPr kumimoji="1" lang="ja-JP" altLang="en-US"/>
          </a:p>
        </p:txBody>
      </p:sp>
      <p:sp>
        <p:nvSpPr>
          <p:cNvPr id="4" name="フッター プレースホルダー 3"/>
          <p:cNvSpPr>
            <a:spLocks noGrp="1"/>
          </p:cNvSpPr>
          <p:nvPr>
            <p:ph type="ftr" sz="quarter" idx="2"/>
          </p:nvPr>
        </p:nvSpPr>
        <p:spPr>
          <a:xfrm>
            <a:off x="2" y="9428311"/>
            <a:ext cx="2890515" cy="498328"/>
          </a:xfrm>
          <a:prstGeom prst="rect">
            <a:avLst/>
          </a:prstGeom>
        </p:spPr>
        <p:txBody>
          <a:bodyPr vert="horz" lIns="91438" tIns="45720" rIns="91438"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77002" y="9428311"/>
            <a:ext cx="2890514" cy="498328"/>
          </a:xfrm>
          <a:prstGeom prst="rect">
            <a:avLst/>
          </a:prstGeom>
        </p:spPr>
        <p:txBody>
          <a:bodyPr vert="horz" lIns="91438" tIns="45720" rIns="91438" bIns="45720" rtlCol="0" anchor="b"/>
          <a:lstStyle>
            <a:lvl1pPr algn="r">
              <a:defRPr sz="1200"/>
            </a:lvl1pPr>
          </a:lstStyle>
          <a:p>
            <a:fld id="{D9B5B11F-54D6-4D29-BE37-F0DDBB7822DA}" type="slidenum">
              <a:rPr kumimoji="1" lang="ja-JP" altLang="en-US" smtClean="0"/>
              <a:t>‹#›</a:t>
            </a:fld>
            <a:endParaRPr kumimoji="1" lang="ja-JP" altLang="en-US"/>
          </a:p>
        </p:txBody>
      </p:sp>
    </p:spTree>
    <p:extLst>
      <p:ext uri="{BB962C8B-B14F-4D97-AF65-F5344CB8AC3E}">
        <p14:creationId xmlns:p14="http://schemas.microsoft.com/office/powerpoint/2010/main" val="873512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3"/>
            <a:ext cx="2889938" cy="498055"/>
          </a:xfrm>
          <a:prstGeom prst="rect">
            <a:avLst/>
          </a:prstGeom>
        </p:spPr>
        <p:txBody>
          <a:bodyPr vert="horz" lIns="91438" tIns="45720" rIns="91438"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777609" y="3"/>
            <a:ext cx="2889938" cy="498055"/>
          </a:xfrm>
          <a:prstGeom prst="rect">
            <a:avLst/>
          </a:prstGeom>
        </p:spPr>
        <p:txBody>
          <a:bodyPr vert="horz" lIns="91438" tIns="45720" rIns="91438" bIns="45720" rtlCol="0"/>
          <a:lstStyle>
            <a:lvl1pPr algn="r">
              <a:defRPr sz="1200"/>
            </a:lvl1pPr>
          </a:lstStyle>
          <a:p>
            <a:fld id="{966CB67D-9115-435E-8E82-4C3EEAFC0A8D}" type="datetimeFigureOut">
              <a:rPr kumimoji="1" lang="ja-JP" altLang="en-US" smtClean="0"/>
              <a:t>2025/6/26</a:t>
            </a:fld>
            <a:endParaRPr kumimoji="1" lang="ja-JP" altLang="en-US"/>
          </a:p>
        </p:txBody>
      </p:sp>
      <p:sp>
        <p:nvSpPr>
          <p:cNvPr id="4" name="スライド イメージ プレースホルダー 3"/>
          <p:cNvSpPr>
            <a:spLocks noGrp="1" noRot="1" noChangeAspect="1"/>
          </p:cNvSpPr>
          <p:nvPr>
            <p:ph type="sldImg" idx="2"/>
          </p:nvPr>
        </p:nvSpPr>
        <p:spPr>
          <a:xfrm>
            <a:off x="914400" y="1238250"/>
            <a:ext cx="4840288" cy="3352800"/>
          </a:xfrm>
          <a:prstGeom prst="rect">
            <a:avLst/>
          </a:prstGeom>
          <a:noFill/>
          <a:ln w="12700">
            <a:solidFill>
              <a:prstClr val="black"/>
            </a:solidFill>
          </a:ln>
        </p:spPr>
        <p:txBody>
          <a:bodyPr vert="horz" lIns="91438" tIns="45720" rIns="91438" bIns="45720" rtlCol="0" anchor="ctr"/>
          <a:lstStyle/>
          <a:p>
            <a:endParaRPr lang="ja-JP" altLang="en-US"/>
          </a:p>
        </p:txBody>
      </p:sp>
      <p:sp>
        <p:nvSpPr>
          <p:cNvPr id="5" name="ノート プレースホルダー 4"/>
          <p:cNvSpPr>
            <a:spLocks noGrp="1"/>
          </p:cNvSpPr>
          <p:nvPr>
            <p:ph type="body" sz="quarter" idx="3"/>
          </p:nvPr>
        </p:nvSpPr>
        <p:spPr>
          <a:xfrm>
            <a:off x="666910" y="4777198"/>
            <a:ext cx="5335270" cy="3908614"/>
          </a:xfrm>
          <a:prstGeom prst="rect">
            <a:avLst/>
          </a:prstGeom>
        </p:spPr>
        <p:txBody>
          <a:bodyPr vert="horz" lIns="91438" tIns="45720" rIns="91438"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28586"/>
            <a:ext cx="2889938" cy="498054"/>
          </a:xfrm>
          <a:prstGeom prst="rect">
            <a:avLst/>
          </a:prstGeom>
        </p:spPr>
        <p:txBody>
          <a:bodyPr vert="horz" lIns="91438" tIns="45720" rIns="91438"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777609" y="9428586"/>
            <a:ext cx="2889938" cy="498054"/>
          </a:xfrm>
          <a:prstGeom prst="rect">
            <a:avLst/>
          </a:prstGeom>
        </p:spPr>
        <p:txBody>
          <a:bodyPr vert="horz" lIns="91438" tIns="45720" rIns="91438" bIns="45720" rtlCol="0" anchor="b"/>
          <a:lstStyle>
            <a:lvl1pPr algn="r">
              <a:defRPr sz="1200"/>
            </a:lvl1pPr>
          </a:lstStyle>
          <a:p>
            <a:fld id="{C20C0D6C-562A-4DB1-8A23-727E388A1A72}" type="slidenum">
              <a:rPr kumimoji="1" lang="ja-JP" altLang="en-US" smtClean="0"/>
              <a:t>‹#›</a:t>
            </a:fld>
            <a:endParaRPr kumimoji="1" lang="ja-JP" altLang="en-US"/>
          </a:p>
        </p:txBody>
      </p:sp>
    </p:spTree>
    <p:extLst>
      <p:ext uri="{BB962C8B-B14F-4D97-AF65-F5344CB8AC3E}">
        <p14:creationId xmlns:p14="http://schemas.microsoft.com/office/powerpoint/2010/main" val="5670727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20C0D6C-562A-4DB1-8A23-727E388A1A72}" type="slidenum">
              <a:rPr kumimoji="1" lang="ja-JP" altLang="en-US" smtClean="0"/>
              <a:t>2</a:t>
            </a:fld>
            <a:endParaRPr kumimoji="1" lang="ja-JP" altLang="en-US"/>
          </a:p>
        </p:txBody>
      </p:sp>
    </p:spTree>
    <p:extLst>
      <p:ext uri="{BB962C8B-B14F-4D97-AF65-F5344CB8AC3E}">
        <p14:creationId xmlns:p14="http://schemas.microsoft.com/office/powerpoint/2010/main" val="478356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レイアウト">
    <p:spTree>
      <p:nvGrpSpPr>
        <p:cNvPr id="1" name=""/>
        <p:cNvGrpSpPr/>
        <p:nvPr/>
      </p:nvGrpSpPr>
      <p:grpSpPr>
        <a:xfrm>
          <a:off x="0" y="0"/>
          <a:ext cx="0" cy="0"/>
          <a:chOff x="0" y="0"/>
          <a:chExt cx="0" cy="0"/>
        </a:xfrm>
      </p:grpSpPr>
      <p:sp>
        <p:nvSpPr>
          <p:cNvPr id="78" name="正方形/長方形 77">
            <a:extLst>
              <a:ext uri="{FF2B5EF4-FFF2-40B4-BE49-F238E27FC236}">
                <a16:creationId xmlns:a16="http://schemas.microsoft.com/office/drawing/2014/main" id="{C57E6EC5-2199-E45C-C53D-DCD88D572CF3}"/>
              </a:ext>
            </a:extLst>
          </p:cNvPr>
          <p:cNvSpPr/>
          <p:nvPr userDrawn="1"/>
        </p:nvSpPr>
        <p:spPr>
          <a:xfrm>
            <a:off x="282188" y="2135827"/>
            <a:ext cx="4545815" cy="765434"/>
          </a:xfrm>
          <a:prstGeom prst="rect">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dirty="0">
              <a:solidFill>
                <a:schemeClr val="bg1"/>
              </a:solidFill>
              <a:latin typeface="+mn-ea"/>
              <a:cs typeface="メイリオ" panose="020B0604030504040204" pitchFamily="50" charset="-128"/>
            </a:endParaRPr>
          </a:p>
        </p:txBody>
      </p:sp>
      <p:sp>
        <p:nvSpPr>
          <p:cNvPr id="77" name="正方形/長方形 76">
            <a:extLst>
              <a:ext uri="{FF2B5EF4-FFF2-40B4-BE49-F238E27FC236}">
                <a16:creationId xmlns:a16="http://schemas.microsoft.com/office/drawing/2014/main" id="{3B1A9136-14E3-BDAA-9260-39FEEDD02806}"/>
              </a:ext>
            </a:extLst>
          </p:cNvPr>
          <p:cNvSpPr/>
          <p:nvPr userDrawn="1"/>
        </p:nvSpPr>
        <p:spPr>
          <a:xfrm>
            <a:off x="282188" y="1284259"/>
            <a:ext cx="4545815" cy="408737"/>
          </a:xfrm>
          <a:prstGeom prst="rect">
            <a:avLst/>
          </a:prstGeom>
          <a:solidFill>
            <a:schemeClr val="tx2">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endParaRPr kumimoji="1" lang="ja-JP" altLang="en-US" sz="1400" b="1" dirty="0">
              <a:solidFill>
                <a:schemeClr val="bg1"/>
              </a:solidFill>
              <a:latin typeface="+mn-ea"/>
              <a:cs typeface="メイリオ" panose="020B0604030504040204" pitchFamily="50" charset="-128"/>
            </a:endParaRPr>
          </a:p>
        </p:txBody>
      </p:sp>
      <p:sp>
        <p:nvSpPr>
          <p:cNvPr id="2" name="タイトル 1"/>
          <p:cNvSpPr>
            <a:spLocks noGrp="1"/>
          </p:cNvSpPr>
          <p:nvPr>
            <p:ph type="title" hasCustomPrompt="1"/>
          </p:nvPr>
        </p:nvSpPr>
        <p:spPr bwMode="gray">
          <a:xfrm>
            <a:off x="199556" y="225425"/>
            <a:ext cx="9506419" cy="360362"/>
          </a:xfrm>
          <a:noFill/>
        </p:spPr>
        <p:txBody>
          <a:bodyPr/>
          <a:lstStyle>
            <a:lvl1pPr>
              <a:defRPr>
                <a:solidFill>
                  <a:schemeClr val="tx2"/>
                </a:solidFill>
              </a:defRPr>
            </a:lvl1pPr>
          </a:lstStyle>
          <a:p>
            <a:r>
              <a:rPr kumimoji="1" lang="ja-JP" altLang="en-US" dirty="0"/>
              <a:t>商品・サービス名を記入してください</a:t>
            </a:r>
          </a:p>
        </p:txBody>
      </p:sp>
      <p:sp>
        <p:nvSpPr>
          <p:cNvPr id="5" name="テキスト プレースホルダー 3">
            <a:extLst>
              <a:ext uri="{FF2B5EF4-FFF2-40B4-BE49-F238E27FC236}">
                <a16:creationId xmlns:a16="http://schemas.microsoft.com/office/drawing/2014/main" id="{ABCE1062-4177-442F-AD3B-8B63C9EB7275}"/>
              </a:ext>
            </a:extLst>
          </p:cNvPr>
          <p:cNvSpPr txBox="1">
            <a:spLocks/>
          </p:cNvSpPr>
          <p:nvPr userDrawn="1"/>
        </p:nvSpPr>
        <p:spPr bwMode="gray">
          <a:xfrm>
            <a:off x="4758361" y="6640387"/>
            <a:ext cx="389279" cy="216000"/>
          </a:xfrm>
          <a:prstGeom prst="rect">
            <a:avLst/>
          </a:prstGeom>
        </p:spPr>
        <p:txBody>
          <a:bodyPr wrap="none" lIns="0" rIns="36000" anchor="ctr">
            <a:noAutofit/>
          </a:bodyPr>
          <a:lstStyle>
            <a:lvl1pPr marL="0" indent="0" algn="ctr" defTabSz="914400" rtl="0" eaLnBrk="1" latinLnBrk="0" hangingPunct="1">
              <a:lnSpc>
                <a:spcPct val="90000"/>
              </a:lnSpc>
              <a:spcBef>
                <a:spcPts val="1000"/>
              </a:spcBef>
              <a:buFont typeface="Arial" panose="020B0604020202020204" pitchFamily="34" charset="0"/>
              <a:buNone/>
              <a:defRPr kumimoji="1" sz="1400" kern="1200">
                <a:solidFill>
                  <a:schemeClr val="tx1"/>
                </a:solidFill>
                <a:latin typeface="+mn-lt"/>
                <a:ea typeface="+mn-ea"/>
                <a:cs typeface="+mn-cs"/>
              </a:defRPr>
            </a:lvl1pPr>
            <a:lvl2pPr marL="452438" indent="-273050" algn="ctr" defTabSz="914400" rtl="0" eaLnBrk="1" latinLnBrk="0" hangingPunct="1">
              <a:lnSpc>
                <a:spcPct val="90000"/>
              </a:lnSpc>
              <a:spcBef>
                <a:spcPts val="500"/>
              </a:spcBef>
              <a:buFont typeface="Meiryo UI" panose="020B0604030504040204" pitchFamily="50" charset="-128"/>
              <a:buChar char="—"/>
              <a:defRPr kumimoji="1" sz="14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fld id="{EFF310A9-E521-4579-80D3-F3B8D8E7C059}" type="slidenum">
              <a:rPr lang="ja-JP" altLang="en-US" sz="1200" smtClean="0">
                <a:solidFill>
                  <a:schemeClr val="tx2"/>
                </a:solidFill>
              </a:rPr>
              <a:pPr algn="ctr"/>
              <a:t>‹#›</a:t>
            </a:fld>
            <a:endParaRPr lang="ja-JP" altLang="en-US" sz="1200" dirty="0">
              <a:solidFill>
                <a:schemeClr val="tx2"/>
              </a:solidFill>
            </a:endParaRPr>
          </a:p>
        </p:txBody>
      </p:sp>
      <p:sp>
        <p:nvSpPr>
          <p:cNvPr id="9" name="テキスト プレースホルダー 8">
            <a:extLst>
              <a:ext uri="{FF2B5EF4-FFF2-40B4-BE49-F238E27FC236}">
                <a16:creationId xmlns:a16="http://schemas.microsoft.com/office/drawing/2014/main" id="{40F3C2F5-77B7-7CF2-EBA8-9B1C1BE26253}"/>
              </a:ext>
            </a:extLst>
          </p:cNvPr>
          <p:cNvSpPr>
            <a:spLocks noGrp="1"/>
          </p:cNvSpPr>
          <p:nvPr>
            <p:ph type="body" sz="quarter" idx="10" hasCustomPrompt="1"/>
          </p:nvPr>
        </p:nvSpPr>
        <p:spPr>
          <a:xfrm>
            <a:off x="200025" y="585787"/>
            <a:ext cx="9505950" cy="298131"/>
          </a:xfrm>
        </p:spPr>
        <p:txBody>
          <a:bodyPr/>
          <a:lstStyle>
            <a:lvl1pPr>
              <a:defRPr sz="1400"/>
            </a:lvl1pPr>
          </a:lstStyle>
          <a:p>
            <a:pPr lvl="0"/>
            <a:r>
              <a:rPr kumimoji="1" lang="ja-JP" altLang="en-US" dirty="0"/>
              <a:t>法人名を記入してください</a:t>
            </a:r>
          </a:p>
        </p:txBody>
      </p:sp>
      <p:sp>
        <p:nvSpPr>
          <p:cNvPr id="56" name="テキスト プレースホルダー 52">
            <a:extLst>
              <a:ext uri="{FF2B5EF4-FFF2-40B4-BE49-F238E27FC236}">
                <a16:creationId xmlns:a16="http://schemas.microsoft.com/office/drawing/2014/main" id="{E2753E11-0E2D-40C5-50CB-DDE9BED13730}"/>
              </a:ext>
            </a:extLst>
          </p:cNvPr>
          <p:cNvSpPr>
            <a:spLocks noGrp="1"/>
          </p:cNvSpPr>
          <p:nvPr>
            <p:ph type="body" sz="quarter" idx="12" hasCustomPrompt="1"/>
          </p:nvPr>
        </p:nvSpPr>
        <p:spPr>
          <a:xfrm>
            <a:off x="362464" y="3296753"/>
            <a:ext cx="4395897" cy="1225608"/>
          </a:xfrm>
        </p:spPr>
        <p:txBody>
          <a:bodyPr/>
          <a:lstStyle>
            <a:lvl1pPr marL="182563" indent="-182563">
              <a:buClr>
                <a:schemeClr val="tx2"/>
              </a:buClr>
              <a:buFont typeface="Arial" panose="020B0604020202020204" pitchFamily="34" charset="0"/>
              <a:buChar char="•"/>
              <a:defRPr lang="ja-JP" altLang="en-US" sz="1300" kern="1200" dirty="0" smtClean="0">
                <a:solidFill>
                  <a:schemeClr val="tx1"/>
                </a:solidFill>
                <a:latin typeface="Meiryo UI" panose="020B0604030504040204" pitchFamily="50" charset="-128"/>
                <a:ea typeface="Meiryo UI" panose="020B0604030504040204" pitchFamily="50" charset="-128"/>
                <a:cs typeface="+mn-cs"/>
              </a:defRPr>
            </a:lvl1pPr>
          </a:lstStyle>
          <a:p>
            <a:pPr lvl="0"/>
            <a:r>
              <a:rPr kumimoji="1" lang="ja-JP" altLang="en-US" dirty="0"/>
              <a:t>商品・サービスの概要を</a:t>
            </a:r>
            <a:r>
              <a:rPr kumimoji="1" lang="en-US" altLang="ja-JP" dirty="0"/>
              <a:t>200</a:t>
            </a:r>
            <a:r>
              <a:rPr kumimoji="1" lang="ja-JP" altLang="en-US" dirty="0"/>
              <a:t>文字程度で記入してください</a:t>
            </a:r>
          </a:p>
        </p:txBody>
      </p:sp>
      <p:graphicFrame>
        <p:nvGraphicFramePr>
          <p:cNvPr id="33" name="表 32">
            <a:extLst>
              <a:ext uri="{FF2B5EF4-FFF2-40B4-BE49-F238E27FC236}">
                <a16:creationId xmlns:a16="http://schemas.microsoft.com/office/drawing/2014/main" id="{B50614B3-5887-9D3F-4C4A-40DDB1AC9B89}"/>
              </a:ext>
            </a:extLst>
          </p:cNvPr>
          <p:cNvGraphicFramePr>
            <a:graphicFrameLocks noGrp="1"/>
          </p:cNvGraphicFramePr>
          <p:nvPr userDrawn="1">
            <p:extLst>
              <p:ext uri="{D42A27DB-BD31-4B8C-83A1-F6EECF244321}">
                <p14:modId xmlns:p14="http://schemas.microsoft.com/office/powerpoint/2010/main" val="1175076686"/>
              </p:ext>
            </p:extLst>
          </p:nvPr>
        </p:nvGraphicFramePr>
        <p:xfrm>
          <a:off x="321475" y="2989170"/>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3384847490"/>
                    </a:ext>
                  </a:extLst>
                </a:gridCol>
              </a:tblGrid>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tx2"/>
                          </a:solidFill>
                        </a:rPr>
                        <a:t>商品・サービスの概要</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27586835"/>
                  </a:ext>
                </a:extLst>
              </a:tr>
            </a:tbl>
          </a:graphicData>
        </a:graphic>
      </p:graphicFrame>
      <p:graphicFrame>
        <p:nvGraphicFramePr>
          <p:cNvPr id="36" name="表 35">
            <a:extLst>
              <a:ext uri="{FF2B5EF4-FFF2-40B4-BE49-F238E27FC236}">
                <a16:creationId xmlns:a16="http://schemas.microsoft.com/office/drawing/2014/main" id="{D8205B5C-F0B0-A3D2-4708-2F930CEC1761}"/>
              </a:ext>
            </a:extLst>
          </p:cNvPr>
          <p:cNvGraphicFramePr>
            <a:graphicFrameLocks noGrp="1"/>
          </p:cNvGraphicFramePr>
          <p:nvPr userDrawn="1">
            <p:extLst>
              <p:ext uri="{D42A27DB-BD31-4B8C-83A1-F6EECF244321}">
                <p14:modId xmlns:p14="http://schemas.microsoft.com/office/powerpoint/2010/main" val="2082717744"/>
              </p:ext>
            </p:extLst>
          </p:nvPr>
        </p:nvGraphicFramePr>
        <p:xfrm>
          <a:off x="321475" y="5772830"/>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提供価格イメージ</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graphicFrame>
        <p:nvGraphicFramePr>
          <p:cNvPr id="39" name="表 38">
            <a:extLst>
              <a:ext uri="{FF2B5EF4-FFF2-40B4-BE49-F238E27FC236}">
                <a16:creationId xmlns:a16="http://schemas.microsoft.com/office/drawing/2014/main" id="{A35A4BB1-A3C4-1C00-2A93-9EC36CA9D6AB}"/>
              </a:ext>
            </a:extLst>
          </p:cNvPr>
          <p:cNvGraphicFramePr>
            <a:graphicFrameLocks noGrp="1"/>
          </p:cNvGraphicFramePr>
          <p:nvPr userDrawn="1">
            <p:extLst>
              <p:ext uri="{D42A27DB-BD31-4B8C-83A1-F6EECF244321}">
                <p14:modId xmlns:p14="http://schemas.microsoft.com/office/powerpoint/2010/main" val="2525383449"/>
              </p:ext>
            </p:extLst>
          </p:nvPr>
        </p:nvGraphicFramePr>
        <p:xfrm>
          <a:off x="321475" y="4633348"/>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導入効果</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graphicFrame>
        <p:nvGraphicFramePr>
          <p:cNvPr id="44" name="表 43">
            <a:extLst>
              <a:ext uri="{FF2B5EF4-FFF2-40B4-BE49-F238E27FC236}">
                <a16:creationId xmlns:a16="http://schemas.microsoft.com/office/drawing/2014/main" id="{680BD08D-7EB6-9AA6-083D-76707AEE3A23}"/>
              </a:ext>
            </a:extLst>
          </p:cNvPr>
          <p:cNvGraphicFramePr>
            <a:graphicFrameLocks noGrp="1"/>
          </p:cNvGraphicFramePr>
          <p:nvPr userDrawn="1">
            <p:extLst>
              <p:ext uri="{D42A27DB-BD31-4B8C-83A1-F6EECF244321}">
                <p14:modId xmlns:p14="http://schemas.microsoft.com/office/powerpoint/2010/main" val="1893384930"/>
              </p:ext>
            </p:extLst>
          </p:nvPr>
        </p:nvGraphicFramePr>
        <p:xfrm>
          <a:off x="5066055" y="5781721"/>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お問合せ先</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graphicFrame>
        <p:nvGraphicFramePr>
          <p:cNvPr id="45" name="表 44">
            <a:extLst>
              <a:ext uri="{FF2B5EF4-FFF2-40B4-BE49-F238E27FC236}">
                <a16:creationId xmlns:a16="http://schemas.microsoft.com/office/drawing/2014/main" id="{56866E2E-1794-E5BF-C2BD-0CC5285C1A5E}"/>
              </a:ext>
            </a:extLst>
          </p:cNvPr>
          <p:cNvGraphicFramePr>
            <a:graphicFrameLocks noGrp="1"/>
          </p:cNvGraphicFramePr>
          <p:nvPr userDrawn="1">
            <p:extLst>
              <p:ext uri="{D42A27DB-BD31-4B8C-83A1-F6EECF244321}">
                <p14:modId xmlns:p14="http://schemas.microsoft.com/office/powerpoint/2010/main" val="2913324008"/>
              </p:ext>
            </p:extLst>
          </p:nvPr>
        </p:nvGraphicFramePr>
        <p:xfrm>
          <a:off x="5066055" y="965381"/>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商品・サービス　イメージ</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graphicFrame>
        <p:nvGraphicFramePr>
          <p:cNvPr id="46" name="表 45">
            <a:extLst>
              <a:ext uri="{FF2B5EF4-FFF2-40B4-BE49-F238E27FC236}">
                <a16:creationId xmlns:a16="http://schemas.microsoft.com/office/drawing/2014/main" id="{376A3CCD-71FE-7130-03FE-3C94FFD53ACB}"/>
              </a:ext>
            </a:extLst>
          </p:cNvPr>
          <p:cNvGraphicFramePr>
            <a:graphicFrameLocks noGrp="1"/>
          </p:cNvGraphicFramePr>
          <p:nvPr userDrawn="1">
            <p:extLst>
              <p:ext uri="{D42A27DB-BD31-4B8C-83A1-F6EECF244321}">
                <p14:modId xmlns:p14="http://schemas.microsoft.com/office/powerpoint/2010/main" val="4233742855"/>
              </p:ext>
            </p:extLst>
          </p:nvPr>
        </p:nvGraphicFramePr>
        <p:xfrm>
          <a:off x="321475" y="1811368"/>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marL="0" algn="l" defTabSz="914400" rtl="0" eaLnBrk="1" latinLnBrk="0" hangingPunct="1"/>
                      <a:r>
                        <a:rPr kumimoji="1" lang="ja-JP" altLang="en-US" sz="1400" b="1" kern="1200" dirty="0">
                          <a:solidFill>
                            <a:schemeClr val="tx2"/>
                          </a:solidFill>
                          <a:latin typeface="+mn-lt"/>
                          <a:ea typeface="+mn-ea"/>
                          <a:cs typeface="+mn-cs"/>
                        </a:rPr>
                        <a:t>提供形態</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graphicFrame>
        <p:nvGraphicFramePr>
          <p:cNvPr id="47" name="表 46">
            <a:extLst>
              <a:ext uri="{FF2B5EF4-FFF2-40B4-BE49-F238E27FC236}">
                <a16:creationId xmlns:a16="http://schemas.microsoft.com/office/drawing/2014/main" id="{99E94FF9-5038-2F8F-1213-BBD8EA594D47}"/>
              </a:ext>
            </a:extLst>
          </p:cNvPr>
          <p:cNvGraphicFramePr>
            <a:graphicFrameLocks noGrp="1"/>
          </p:cNvGraphicFramePr>
          <p:nvPr userDrawn="1">
            <p:extLst>
              <p:ext uri="{D42A27DB-BD31-4B8C-83A1-F6EECF244321}">
                <p14:modId xmlns:p14="http://schemas.microsoft.com/office/powerpoint/2010/main" val="1682947957"/>
              </p:ext>
            </p:extLst>
          </p:nvPr>
        </p:nvGraphicFramePr>
        <p:xfrm>
          <a:off x="321475" y="965381"/>
          <a:ext cx="2861789" cy="304800"/>
        </p:xfrm>
        <a:graphic>
          <a:graphicData uri="http://schemas.openxmlformats.org/drawingml/2006/table">
            <a:tbl>
              <a:tblPr firstRow="1" bandRow="1">
                <a:tableStyleId>{5C22544A-7EE6-4342-B048-85BDC9FD1C3A}</a:tableStyleId>
              </a:tblPr>
              <a:tblGrid>
                <a:gridCol w="2861789">
                  <a:extLst>
                    <a:ext uri="{9D8B030D-6E8A-4147-A177-3AD203B41FA5}">
                      <a16:colId xmlns:a16="http://schemas.microsoft.com/office/drawing/2014/main" val="4064194314"/>
                    </a:ext>
                  </a:extLst>
                </a:gridCol>
              </a:tblGrid>
              <a:tr h="288000">
                <a:tc>
                  <a:txBody>
                    <a:bodyPr/>
                    <a:lstStyle/>
                    <a:p>
                      <a:pPr algn="l" defTabSz="914400"/>
                      <a:r>
                        <a:rPr kumimoji="1" lang="ja-JP" altLang="en-US" sz="1400" b="1" dirty="0">
                          <a:solidFill>
                            <a:schemeClr val="tx2"/>
                          </a:solidFill>
                        </a:rPr>
                        <a:t>対象者</a:t>
                      </a:r>
                    </a:p>
                  </a:txBody>
                  <a:tcPr anchor="ctr">
                    <a:lnL w="762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16295457"/>
                  </a:ext>
                </a:extLst>
              </a:tr>
            </a:tbl>
          </a:graphicData>
        </a:graphic>
      </p:graphicFrame>
      <p:sp>
        <p:nvSpPr>
          <p:cNvPr id="48" name="テキスト プレースホルダー 52">
            <a:extLst>
              <a:ext uri="{FF2B5EF4-FFF2-40B4-BE49-F238E27FC236}">
                <a16:creationId xmlns:a16="http://schemas.microsoft.com/office/drawing/2014/main" id="{422B108C-C2C7-79F5-47AE-07ED47026548}"/>
              </a:ext>
            </a:extLst>
          </p:cNvPr>
          <p:cNvSpPr>
            <a:spLocks noGrp="1"/>
          </p:cNvSpPr>
          <p:nvPr>
            <p:ph type="body" sz="quarter" idx="15" hasCustomPrompt="1"/>
          </p:nvPr>
        </p:nvSpPr>
        <p:spPr>
          <a:xfrm>
            <a:off x="5093970" y="6068451"/>
            <a:ext cx="3542537" cy="215192"/>
          </a:xfrm>
        </p:spPr>
        <p:txBody>
          <a:bodyPr/>
          <a:lstStyle>
            <a:lvl1pPr>
              <a:defRPr lang="ja-JP" altLang="en-US" sz="1050" b="1" kern="1200" dirty="0" smtClean="0">
                <a:solidFill>
                  <a:schemeClr val="tx1"/>
                </a:solidFill>
                <a:latin typeface="Meiryo UI" panose="020B0604030504040204" pitchFamily="50" charset="-128"/>
                <a:ea typeface="Meiryo UI" panose="020B0604030504040204" pitchFamily="50" charset="-128"/>
                <a:cs typeface="+mn-cs"/>
              </a:defRPr>
            </a:lvl1pPr>
          </a:lstStyle>
          <a:p>
            <a:pPr lvl="0"/>
            <a:r>
              <a:rPr kumimoji="1" lang="ja-JP" altLang="en-US" dirty="0"/>
              <a:t>法人名を記入してください</a:t>
            </a:r>
          </a:p>
        </p:txBody>
      </p:sp>
      <p:sp>
        <p:nvSpPr>
          <p:cNvPr id="50" name="テキスト ボックス 49">
            <a:extLst>
              <a:ext uri="{FF2B5EF4-FFF2-40B4-BE49-F238E27FC236}">
                <a16:creationId xmlns:a16="http://schemas.microsoft.com/office/drawing/2014/main" id="{03B84A5C-8921-F2E9-4EC6-6EAEF7774BF5}"/>
              </a:ext>
            </a:extLst>
          </p:cNvPr>
          <p:cNvSpPr txBox="1"/>
          <p:nvPr userDrawn="1"/>
        </p:nvSpPr>
        <p:spPr>
          <a:xfrm>
            <a:off x="5068595" y="6224249"/>
            <a:ext cx="706764" cy="261610"/>
          </a:xfrm>
          <a:prstGeom prst="rect">
            <a:avLst/>
          </a:prstGeom>
          <a:noFill/>
        </p:spPr>
        <p:txBody>
          <a:bodyPr wrap="square">
            <a:spAutoFit/>
          </a:bodyPr>
          <a:lstStyle/>
          <a:p>
            <a:r>
              <a:rPr lang="ja-JP" altLang="en-US" sz="1050" dirty="0"/>
              <a:t>電話：</a:t>
            </a:r>
          </a:p>
        </p:txBody>
      </p:sp>
      <p:sp>
        <p:nvSpPr>
          <p:cNvPr id="51" name="テキスト ボックス 50">
            <a:extLst>
              <a:ext uri="{FF2B5EF4-FFF2-40B4-BE49-F238E27FC236}">
                <a16:creationId xmlns:a16="http://schemas.microsoft.com/office/drawing/2014/main" id="{E6281CFD-8763-53DD-2ED2-6B3E1FCC9E02}"/>
              </a:ext>
            </a:extLst>
          </p:cNvPr>
          <p:cNvSpPr txBox="1"/>
          <p:nvPr userDrawn="1"/>
        </p:nvSpPr>
        <p:spPr>
          <a:xfrm>
            <a:off x="5068594" y="6389764"/>
            <a:ext cx="1032486" cy="253916"/>
          </a:xfrm>
          <a:prstGeom prst="rect">
            <a:avLst/>
          </a:prstGeom>
          <a:noFill/>
        </p:spPr>
        <p:txBody>
          <a:bodyPr wrap="square">
            <a:spAutoFit/>
          </a:bodyPr>
          <a:lstStyle/>
          <a:p>
            <a:r>
              <a:rPr lang="ja-JP" altLang="en-US" sz="1050" dirty="0"/>
              <a:t>メールアドレス：</a:t>
            </a:r>
          </a:p>
        </p:txBody>
      </p:sp>
      <p:sp>
        <p:nvSpPr>
          <p:cNvPr id="52" name="テキスト プレースホルダー 52">
            <a:extLst>
              <a:ext uri="{FF2B5EF4-FFF2-40B4-BE49-F238E27FC236}">
                <a16:creationId xmlns:a16="http://schemas.microsoft.com/office/drawing/2014/main" id="{EBA6E19E-45A9-43D0-F138-6C4A5A59C950}"/>
              </a:ext>
            </a:extLst>
          </p:cNvPr>
          <p:cNvSpPr>
            <a:spLocks noGrp="1"/>
          </p:cNvSpPr>
          <p:nvPr>
            <p:ph type="body" sz="quarter" idx="16" hasCustomPrompt="1"/>
          </p:nvPr>
        </p:nvSpPr>
        <p:spPr>
          <a:xfrm>
            <a:off x="5513399" y="6240335"/>
            <a:ext cx="2251381" cy="215192"/>
          </a:xfrm>
        </p:spPr>
        <p:txBody>
          <a:bodyPr/>
          <a:lstStyle>
            <a:lvl1pPr>
              <a:defRPr lang="ja-JP" altLang="en-US" sz="1050" b="0" kern="1200" dirty="0" smtClean="0">
                <a:solidFill>
                  <a:schemeClr val="tx1"/>
                </a:solidFill>
                <a:latin typeface="Meiryo UI" panose="020B0604030504040204" pitchFamily="50" charset="-128"/>
                <a:ea typeface="Meiryo UI" panose="020B0604030504040204" pitchFamily="50" charset="-128"/>
                <a:cs typeface="+mn-cs"/>
              </a:defRPr>
            </a:lvl1pPr>
          </a:lstStyle>
          <a:p>
            <a:pPr lvl="0"/>
            <a:r>
              <a:rPr kumimoji="1" lang="ja-JP" altLang="en-US" dirty="0"/>
              <a:t>電話番号を記入してください</a:t>
            </a:r>
          </a:p>
        </p:txBody>
      </p:sp>
      <p:sp>
        <p:nvSpPr>
          <p:cNvPr id="53" name="テキスト プレースホルダー 52">
            <a:extLst>
              <a:ext uri="{FF2B5EF4-FFF2-40B4-BE49-F238E27FC236}">
                <a16:creationId xmlns:a16="http://schemas.microsoft.com/office/drawing/2014/main" id="{974E346F-1BC1-70EB-0A61-5563C1E55043}"/>
              </a:ext>
            </a:extLst>
          </p:cNvPr>
          <p:cNvSpPr>
            <a:spLocks noGrp="1"/>
          </p:cNvSpPr>
          <p:nvPr>
            <p:ph type="body" sz="quarter" idx="17" hasCustomPrompt="1"/>
          </p:nvPr>
        </p:nvSpPr>
        <p:spPr>
          <a:xfrm>
            <a:off x="5958203" y="6412899"/>
            <a:ext cx="3747772" cy="215192"/>
          </a:xfrm>
        </p:spPr>
        <p:txBody>
          <a:bodyPr/>
          <a:lstStyle>
            <a:lvl1pPr>
              <a:defRPr lang="ja-JP" altLang="en-US" sz="1050" b="0" kern="1200" dirty="0" smtClean="0">
                <a:solidFill>
                  <a:schemeClr val="tx1"/>
                </a:solidFill>
                <a:latin typeface="Meiryo UI" panose="020B0604030504040204" pitchFamily="50" charset="-128"/>
                <a:ea typeface="Meiryo UI" panose="020B0604030504040204" pitchFamily="50" charset="-128"/>
                <a:cs typeface="+mn-cs"/>
              </a:defRPr>
            </a:lvl1pPr>
          </a:lstStyle>
          <a:p>
            <a:pPr lvl="0"/>
            <a:r>
              <a:rPr kumimoji="1" lang="ja-JP" altLang="en-US" dirty="0"/>
              <a:t>メールアドレスを記入してください</a:t>
            </a:r>
          </a:p>
        </p:txBody>
      </p:sp>
      <p:sp>
        <p:nvSpPr>
          <p:cNvPr id="55" name="テキスト ボックス 54">
            <a:extLst>
              <a:ext uri="{FF2B5EF4-FFF2-40B4-BE49-F238E27FC236}">
                <a16:creationId xmlns:a16="http://schemas.microsoft.com/office/drawing/2014/main" id="{A1049B78-C305-DAD3-A9A3-A42635E03BC0}"/>
              </a:ext>
            </a:extLst>
          </p:cNvPr>
          <p:cNvSpPr txBox="1"/>
          <p:nvPr userDrawn="1"/>
        </p:nvSpPr>
        <p:spPr>
          <a:xfrm>
            <a:off x="7712735" y="6224249"/>
            <a:ext cx="706764" cy="261610"/>
          </a:xfrm>
          <a:prstGeom prst="rect">
            <a:avLst/>
          </a:prstGeom>
          <a:noFill/>
        </p:spPr>
        <p:txBody>
          <a:bodyPr wrap="square">
            <a:spAutoFit/>
          </a:bodyPr>
          <a:lstStyle/>
          <a:p>
            <a:r>
              <a:rPr lang="ja-JP" altLang="en-US" sz="1050" dirty="0"/>
              <a:t>担当：</a:t>
            </a:r>
          </a:p>
        </p:txBody>
      </p:sp>
      <p:sp>
        <p:nvSpPr>
          <p:cNvPr id="58" name="テキスト プレースホルダー 52">
            <a:extLst>
              <a:ext uri="{FF2B5EF4-FFF2-40B4-BE49-F238E27FC236}">
                <a16:creationId xmlns:a16="http://schemas.microsoft.com/office/drawing/2014/main" id="{2A7EF328-F4EC-3F1F-BB0D-BF8A4E412F62}"/>
              </a:ext>
            </a:extLst>
          </p:cNvPr>
          <p:cNvSpPr>
            <a:spLocks noGrp="1"/>
          </p:cNvSpPr>
          <p:nvPr>
            <p:ph type="body" sz="quarter" idx="18" hasCustomPrompt="1"/>
          </p:nvPr>
        </p:nvSpPr>
        <p:spPr>
          <a:xfrm>
            <a:off x="8157540" y="6240335"/>
            <a:ext cx="1544616" cy="215192"/>
          </a:xfrm>
        </p:spPr>
        <p:txBody>
          <a:bodyPr/>
          <a:lstStyle>
            <a:lvl1pPr>
              <a:defRPr lang="ja-JP" altLang="en-US" sz="1050" b="0" kern="1200" dirty="0" smtClean="0">
                <a:solidFill>
                  <a:schemeClr val="tx1"/>
                </a:solidFill>
                <a:latin typeface="Meiryo UI" panose="020B0604030504040204" pitchFamily="50" charset="-128"/>
                <a:ea typeface="Meiryo UI" panose="020B0604030504040204" pitchFamily="50" charset="-128"/>
                <a:cs typeface="+mn-cs"/>
              </a:defRPr>
            </a:lvl1pPr>
          </a:lstStyle>
          <a:p>
            <a:pPr lvl="0"/>
            <a:r>
              <a:rPr kumimoji="1" lang="ja-JP" altLang="en-US" dirty="0"/>
              <a:t>担当者名を記入してください</a:t>
            </a:r>
          </a:p>
        </p:txBody>
      </p:sp>
      <p:sp>
        <p:nvSpPr>
          <p:cNvPr id="59" name="テキスト プレースホルダー 52">
            <a:extLst>
              <a:ext uri="{FF2B5EF4-FFF2-40B4-BE49-F238E27FC236}">
                <a16:creationId xmlns:a16="http://schemas.microsoft.com/office/drawing/2014/main" id="{0BCB0C1E-3A5E-4716-38C4-29EE43EA3EFE}"/>
              </a:ext>
            </a:extLst>
          </p:cNvPr>
          <p:cNvSpPr>
            <a:spLocks noGrp="1"/>
          </p:cNvSpPr>
          <p:nvPr>
            <p:ph type="body" sz="quarter" idx="19" hasCustomPrompt="1"/>
          </p:nvPr>
        </p:nvSpPr>
        <p:spPr>
          <a:xfrm>
            <a:off x="362464" y="4932537"/>
            <a:ext cx="4395897" cy="681544"/>
          </a:xfrm>
        </p:spPr>
        <p:txBody>
          <a:bodyPr/>
          <a:lstStyle>
            <a:lvl1pPr marL="182563" indent="-182563">
              <a:buClr>
                <a:schemeClr val="tx2"/>
              </a:buClr>
              <a:buFont typeface="Arial" panose="020B0604020202020204" pitchFamily="34" charset="0"/>
              <a:buChar char="•"/>
              <a:defRPr lang="ja-JP" altLang="en-US" sz="1300" kern="1200" dirty="0" smtClean="0">
                <a:solidFill>
                  <a:schemeClr val="tx1"/>
                </a:solidFill>
                <a:latin typeface="Meiryo UI" panose="020B0604030504040204" pitchFamily="50" charset="-128"/>
                <a:ea typeface="Meiryo UI" panose="020B0604030504040204" pitchFamily="50" charset="-128"/>
                <a:cs typeface="+mn-cs"/>
              </a:defRPr>
            </a:lvl1pPr>
          </a:lstStyle>
          <a:p>
            <a:pPr lvl="0"/>
            <a:r>
              <a:rPr kumimoji="1" lang="ja-JP" altLang="en-US" dirty="0"/>
              <a:t>商品・サービスを導入することで、対象者のどのような課題に対して、どのような効果を発揮するのかを記入してください</a:t>
            </a:r>
          </a:p>
        </p:txBody>
      </p:sp>
      <p:sp>
        <p:nvSpPr>
          <p:cNvPr id="61" name="テキスト プレースホルダー 52">
            <a:extLst>
              <a:ext uri="{FF2B5EF4-FFF2-40B4-BE49-F238E27FC236}">
                <a16:creationId xmlns:a16="http://schemas.microsoft.com/office/drawing/2014/main" id="{2B8F0543-C649-4DB2-669A-B6E246A60301}"/>
              </a:ext>
            </a:extLst>
          </p:cNvPr>
          <p:cNvSpPr>
            <a:spLocks noGrp="1"/>
          </p:cNvSpPr>
          <p:nvPr>
            <p:ph type="body" sz="quarter" idx="20" hasCustomPrompt="1"/>
          </p:nvPr>
        </p:nvSpPr>
        <p:spPr>
          <a:xfrm>
            <a:off x="356242" y="6059006"/>
            <a:ext cx="4395897" cy="581381"/>
          </a:xfrm>
        </p:spPr>
        <p:txBody>
          <a:bodyPr/>
          <a:lstStyle>
            <a:lvl1pPr marL="182563" indent="-182563">
              <a:buClr>
                <a:schemeClr val="tx2"/>
              </a:buClr>
              <a:buFont typeface="Arial" panose="020B0604020202020204" pitchFamily="34" charset="0"/>
              <a:buChar char="•"/>
              <a:defRPr lang="ja-JP" altLang="en-US" sz="1300" kern="1200" dirty="0" smtClean="0">
                <a:solidFill>
                  <a:schemeClr val="tx1"/>
                </a:solidFill>
                <a:latin typeface="Meiryo UI" panose="020B0604030504040204" pitchFamily="50" charset="-128"/>
                <a:ea typeface="Meiryo UI" panose="020B0604030504040204" pitchFamily="50" charset="-128"/>
                <a:cs typeface="+mn-cs"/>
              </a:defRPr>
            </a:lvl1pPr>
          </a:lstStyle>
          <a:p>
            <a:pPr lvl="0"/>
            <a:r>
              <a:rPr kumimoji="1" lang="ja-JP" altLang="en-US" dirty="0"/>
              <a:t>商品・サービスの導入を検討する際の参考となる提供価格の</a:t>
            </a:r>
            <a:br>
              <a:rPr kumimoji="1" lang="en-US" altLang="ja-JP" dirty="0"/>
            </a:br>
            <a:r>
              <a:rPr kumimoji="1" lang="ja-JP" altLang="en-US" dirty="0"/>
              <a:t>イメージを記入してください</a:t>
            </a:r>
          </a:p>
        </p:txBody>
      </p:sp>
    </p:spTree>
    <p:extLst>
      <p:ext uri="{BB962C8B-B14F-4D97-AF65-F5344CB8AC3E}">
        <p14:creationId xmlns:p14="http://schemas.microsoft.com/office/powerpoint/2010/main" val="203305262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199556" y="136843"/>
            <a:ext cx="9505949" cy="369332"/>
          </a:xfrm>
          <a:prstGeom prst="rect">
            <a:avLst/>
          </a:prstGeom>
        </p:spPr>
        <p:txBody>
          <a:bodyPr vert="horz" lIns="36000" tIns="45720" rIns="0" bIns="45720" rtlCol="0" anchor="ctr">
            <a:noAutofit/>
          </a:bodyPr>
          <a:lstStyle/>
          <a:p>
            <a:r>
              <a:rPr lang="ja-JP" altLang="en-US" dirty="0"/>
              <a:t>マスター タイトルの書式設定</a:t>
            </a:r>
            <a:endParaRPr lang="en-US" dirty="0"/>
          </a:p>
        </p:txBody>
      </p:sp>
      <p:grpSp>
        <p:nvGrpSpPr>
          <p:cNvPr id="13" name="グループ化 12"/>
          <p:cNvGrpSpPr/>
          <p:nvPr/>
        </p:nvGrpSpPr>
        <p:grpSpPr bwMode="gray">
          <a:xfrm>
            <a:off x="198089" y="1153839"/>
            <a:ext cx="9505951" cy="5040000"/>
            <a:chOff x="198089" y="1153839"/>
            <a:chExt cx="9505951" cy="5040000"/>
          </a:xfrm>
        </p:grpSpPr>
        <p:grpSp>
          <p:nvGrpSpPr>
            <p:cNvPr id="14" name="Group 40"/>
            <p:cNvGrpSpPr>
              <a:grpSpLocks/>
            </p:cNvGrpSpPr>
            <p:nvPr/>
          </p:nvGrpSpPr>
          <p:grpSpPr bwMode="gray">
            <a:xfrm>
              <a:off x="198089" y="1153839"/>
              <a:ext cx="9359903" cy="5040000"/>
              <a:chOff x="397" y="737"/>
              <a:chExt cx="5896" cy="3447"/>
            </a:xfrm>
          </p:grpSpPr>
          <p:sp>
            <p:nvSpPr>
              <p:cNvPr id="52" name="Line 41"/>
              <p:cNvSpPr>
                <a:spLocks noChangeShapeType="1"/>
              </p:cNvSpPr>
              <p:nvPr/>
            </p:nvSpPr>
            <p:spPr bwMode="gray">
              <a:xfrm>
                <a:off x="48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3" name="Line 42"/>
              <p:cNvSpPr>
                <a:spLocks noChangeShapeType="1"/>
              </p:cNvSpPr>
              <p:nvPr/>
            </p:nvSpPr>
            <p:spPr bwMode="gray">
              <a:xfrm>
                <a:off x="57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4" name="Line 43"/>
              <p:cNvSpPr>
                <a:spLocks noChangeShapeType="1"/>
              </p:cNvSpPr>
              <p:nvPr/>
            </p:nvSpPr>
            <p:spPr bwMode="gray">
              <a:xfrm>
                <a:off x="67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5" name="Line 44"/>
              <p:cNvSpPr>
                <a:spLocks noChangeShapeType="1"/>
              </p:cNvSpPr>
              <p:nvPr/>
            </p:nvSpPr>
            <p:spPr bwMode="gray">
              <a:xfrm>
                <a:off x="76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6" name="Line 45"/>
              <p:cNvSpPr>
                <a:spLocks noChangeShapeType="1"/>
              </p:cNvSpPr>
              <p:nvPr/>
            </p:nvSpPr>
            <p:spPr bwMode="gray">
              <a:xfrm>
                <a:off x="85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7" name="Line 46"/>
              <p:cNvSpPr>
                <a:spLocks noChangeShapeType="1"/>
              </p:cNvSpPr>
              <p:nvPr/>
            </p:nvSpPr>
            <p:spPr bwMode="gray">
              <a:xfrm>
                <a:off x="94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8" name="Line 47"/>
              <p:cNvSpPr>
                <a:spLocks noChangeShapeType="1"/>
              </p:cNvSpPr>
              <p:nvPr/>
            </p:nvSpPr>
            <p:spPr bwMode="gray">
              <a:xfrm>
                <a:off x="103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9" name="Line 48"/>
              <p:cNvSpPr>
                <a:spLocks noChangeShapeType="1"/>
              </p:cNvSpPr>
              <p:nvPr/>
            </p:nvSpPr>
            <p:spPr bwMode="gray">
              <a:xfrm>
                <a:off x="112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0" name="Line 49"/>
              <p:cNvSpPr>
                <a:spLocks noChangeShapeType="1"/>
              </p:cNvSpPr>
              <p:nvPr/>
            </p:nvSpPr>
            <p:spPr bwMode="gray">
              <a:xfrm>
                <a:off x="121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1" name="Line 50"/>
              <p:cNvSpPr>
                <a:spLocks noChangeShapeType="1"/>
              </p:cNvSpPr>
              <p:nvPr/>
            </p:nvSpPr>
            <p:spPr bwMode="gray">
              <a:xfrm>
                <a:off x="130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2" name="Line 51"/>
              <p:cNvSpPr>
                <a:spLocks noChangeShapeType="1"/>
              </p:cNvSpPr>
              <p:nvPr/>
            </p:nvSpPr>
            <p:spPr bwMode="gray">
              <a:xfrm>
                <a:off x="139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3" name="Line 52"/>
              <p:cNvSpPr>
                <a:spLocks noChangeShapeType="1"/>
              </p:cNvSpPr>
              <p:nvPr/>
            </p:nvSpPr>
            <p:spPr bwMode="gray">
              <a:xfrm>
                <a:off x="148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4" name="Line 53"/>
              <p:cNvSpPr>
                <a:spLocks noChangeShapeType="1"/>
              </p:cNvSpPr>
              <p:nvPr/>
            </p:nvSpPr>
            <p:spPr bwMode="gray">
              <a:xfrm>
                <a:off x="157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5" name="Line 54"/>
              <p:cNvSpPr>
                <a:spLocks noChangeShapeType="1"/>
              </p:cNvSpPr>
              <p:nvPr/>
            </p:nvSpPr>
            <p:spPr bwMode="gray">
              <a:xfrm>
                <a:off x="166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6" name="Line 55"/>
              <p:cNvSpPr>
                <a:spLocks noChangeShapeType="1"/>
              </p:cNvSpPr>
              <p:nvPr/>
            </p:nvSpPr>
            <p:spPr bwMode="gray">
              <a:xfrm>
                <a:off x="175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7" name="Line 56"/>
              <p:cNvSpPr>
                <a:spLocks noChangeShapeType="1"/>
              </p:cNvSpPr>
              <p:nvPr/>
            </p:nvSpPr>
            <p:spPr bwMode="gray">
              <a:xfrm>
                <a:off x="184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8" name="Line 57"/>
              <p:cNvSpPr>
                <a:spLocks noChangeShapeType="1"/>
              </p:cNvSpPr>
              <p:nvPr/>
            </p:nvSpPr>
            <p:spPr bwMode="gray">
              <a:xfrm>
                <a:off x="194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69" name="Line 58"/>
              <p:cNvSpPr>
                <a:spLocks noChangeShapeType="1"/>
              </p:cNvSpPr>
              <p:nvPr/>
            </p:nvSpPr>
            <p:spPr bwMode="gray">
              <a:xfrm>
                <a:off x="203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0" name="Line 59"/>
              <p:cNvSpPr>
                <a:spLocks noChangeShapeType="1"/>
              </p:cNvSpPr>
              <p:nvPr/>
            </p:nvSpPr>
            <p:spPr bwMode="gray">
              <a:xfrm>
                <a:off x="212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1" name="Line 60"/>
              <p:cNvSpPr>
                <a:spLocks noChangeShapeType="1"/>
              </p:cNvSpPr>
              <p:nvPr/>
            </p:nvSpPr>
            <p:spPr bwMode="gray">
              <a:xfrm>
                <a:off x="221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2" name="Line 61"/>
              <p:cNvSpPr>
                <a:spLocks noChangeShapeType="1"/>
              </p:cNvSpPr>
              <p:nvPr/>
            </p:nvSpPr>
            <p:spPr bwMode="gray">
              <a:xfrm>
                <a:off x="230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3" name="Line 62"/>
              <p:cNvSpPr>
                <a:spLocks noChangeShapeType="1"/>
              </p:cNvSpPr>
              <p:nvPr/>
            </p:nvSpPr>
            <p:spPr bwMode="gray">
              <a:xfrm>
                <a:off x="239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4" name="Line 63"/>
              <p:cNvSpPr>
                <a:spLocks noChangeShapeType="1"/>
              </p:cNvSpPr>
              <p:nvPr/>
            </p:nvSpPr>
            <p:spPr bwMode="gray">
              <a:xfrm>
                <a:off x="248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5" name="Line 64"/>
              <p:cNvSpPr>
                <a:spLocks noChangeShapeType="1"/>
              </p:cNvSpPr>
              <p:nvPr/>
            </p:nvSpPr>
            <p:spPr bwMode="gray">
              <a:xfrm>
                <a:off x="257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6" name="Line 65"/>
              <p:cNvSpPr>
                <a:spLocks noChangeShapeType="1"/>
              </p:cNvSpPr>
              <p:nvPr/>
            </p:nvSpPr>
            <p:spPr bwMode="gray">
              <a:xfrm>
                <a:off x="266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7" name="Line 66"/>
              <p:cNvSpPr>
                <a:spLocks noChangeShapeType="1"/>
              </p:cNvSpPr>
              <p:nvPr/>
            </p:nvSpPr>
            <p:spPr bwMode="gray">
              <a:xfrm>
                <a:off x="275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8" name="Line 67"/>
              <p:cNvSpPr>
                <a:spLocks noChangeShapeType="1"/>
              </p:cNvSpPr>
              <p:nvPr/>
            </p:nvSpPr>
            <p:spPr bwMode="gray">
              <a:xfrm>
                <a:off x="284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79" name="Line 68"/>
              <p:cNvSpPr>
                <a:spLocks noChangeShapeType="1"/>
              </p:cNvSpPr>
              <p:nvPr/>
            </p:nvSpPr>
            <p:spPr bwMode="gray">
              <a:xfrm>
                <a:off x="293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0" name="Line 69"/>
              <p:cNvSpPr>
                <a:spLocks noChangeShapeType="1"/>
              </p:cNvSpPr>
              <p:nvPr/>
            </p:nvSpPr>
            <p:spPr bwMode="gray">
              <a:xfrm>
                <a:off x="302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1" name="Line 70"/>
              <p:cNvSpPr>
                <a:spLocks noChangeShapeType="1"/>
              </p:cNvSpPr>
              <p:nvPr/>
            </p:nvSpPr>
            <p:spPr bwMode="gray">
              <a:xfrm>
                <a:off x="320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2" name="Line 71"/>
              <p:cNvSpPr>
                <a:spLocks noChangeShapeType="1"/>
              </p:cNvSpPr>
              <p:nvPr/>
            </p:nvSpPr>
            <p:spPr bwMode="gray">
              <a:xfrm>
                <a:off x="329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3" name="Line 72"/>
              <p:cNvSpPr>
                <a:spLocks noChangeShapeType="1"/>
              </p:cNvSpPr>
              <p:nvPr/>
            </p:nvSpPr>
            <p:spPr bwMode="gray">
              <a:xfrm>
                <a:off x="339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4" name="Line 73"/>
              <p:cNvSpPr>
                <a:spLocks noChangeShapeType="1"/>
              </p:cNvSpPr>
              <p:nvPr/>
            </p:nvSpPr>
            <p:spPr bwMode="gray">
              <a:xfrm>
                <a:off x="348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5" name="Line 74"/>
              <p:cNvSpPr>
                <a:spLocks noChangeShapeType="1"/>
              </p:cNvSpPr>
              <p:nvPr/>
            </p:nvSpPr>
            <p:spPr bwMode="gray">
              <a:xfrm>
                <a:off x="357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6" name="Line 75"/>
              <p:cNvSpPr>
                <a:spLocks noChangeShapeType="1"/>
              </p:cNvSpPr>
              <p:nvPr/>
            </p:nvSpPr>
            <p:spPr bwMode="gray">
              <a:xfrm>
                <a:off x="366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7" name="Line 76"/>
              <p:cNvSpPr>
                <a:spLocks noChangeShapeType="1"/>
              </p:cNvSpPr>
              <p:nvPr/>
            </p:nvSpPr>
            <p:spPr bwMode="gray">
              <a:xfrm>
                <a:off x="375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8" name="Line 77"/>
              <p:cNvSpPr>
                <a:spLocks noChangeShapeType="1"/>
              </p:cNvSpPr>
              <p:nvPr/>
            </p:nvSpPr>
            <p:spPr bwMode="gray">
              <a:xfrm>
                <a:off x="384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89" name="Line 78"/>
              <p:cNvSpPr>
                <a:spLocks noChangeShapeType="1"/>
              </p:cNvSpPr>
              <p:nvPr/>
            </p:nvSpPr>
            <p:spPr bwMode="gray">
              <a:xfrm>
                <a:off x="393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0" name="Line 79"/>
              <p:cNvSpPr>
                <a:spLocks noChangeShapeType="1"/>
              </p:cNvSpPr>
              <p:nvPr/>
            </p:nvSpPr>
            <p:spPr bwMode="gray">
              <a:xfrm>
                <a:off x="402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1" name="Line 80"/>
              <p:cNvSpPr>
                <a:spLocks noChangeShapeType="1"/>
              </p:cNvSpPr>
              <p:nvPr/>
            </p:nvSpPr>
            <p:spPr bwMode="gray">
              <a:xfrm>
                <a:off x="411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2" name="Line 81"/>
              <p:cNvSpPr>
                <a:spLocks noChangeShapeType="1"/>
              </p:cNvSpPr>
              <p:nvPr/>
            </p:nvSpPr>
            <p:spPr bwMode="gray">
              <a:xfrm>
                <a:off x="420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3" name="Line 82"/>
              <p:cNvSpPr>
                <a:spLocks noChangeShapeType="1"/>
              </p:cNvSpPr>
              <p:nvPr/>
            </p:nvSpPr>
            <p:spPr bwMode="gray">
              <a:xfrm>
                <a:off x="429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4" name="Line 83"/>
              <p:cNvSpPr>
                <a:spLocks noChangeShapeType="1"/>
              </p:cNvSpPr>
              <p:nvPr/>
            </p:nvSpPr>
            <p:spPr bwMode="gray">
              <a:xfrm>
                <a:off x="438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5" name="Line 84"/>
              <p:cNvSpPr>
                <a:spLocks noChangeShapeType="1"/>
              </p:cNvSpPr>
              <p:nvPr/>
            </p:nvSpPr>
            <p:spPr bwMode="gray">
              <a:xfrm>
                <a:off x="447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6" name="Line 85"/>
              <p:cNvSpPr>
                <a:spLocks noChangeShapeType="1"/>
              </p:cNvSpPr>
              <p:nvPr/>
            </p:nvSpPr>
            <p:spPr bwMode="gray">
              <a:xfrm>
                <a:off x="456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7" name="Line 86"/>
              <p:cNvSpPr>
                <a:spLocks noChangeShapeType="1"/>
              </p:cNvSpPr>
              <p:nvPr/>
            </p:nvSpPr>
            <p:spPr bwMode="gray">
              <a:xfrm>
                <a:off x="466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8" name="Line 87"/>
              <p:cNvSpPr>
                <a:spLocks noChangeShapeType="1"/>
              </p:cNvSpPr>
              <p:nvPr/>
            </p:nvSpPr>
            <p:spPr bwMode="gray">
              <a:xfrm>
                <a:off x="475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99" name="Line 88"/>
              <p:cNvSpPr>
                <a:spLocks noChangeShapeType="1"/>
              </p:cNvSpPr>
              <p:nvPr/>
            </p:nvSpPr>
            <p:spPr bwMode="gray">
              <a:xfrm>
                <a:off x="484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0" name="Line 89"/>
              <p:cNvSpPr>
                <a:spLocks noChangeShapeType="1"/>
              </p:cNvSpPr>
              <p:nvPr/>
            </p:nvSpPr>
            <p:spPr bwMode="gray">
              <a:xfrm>
                <a:off x="493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1" name="Line 90"/>
              <p:cNvSpPr>
                <a:spLocks noChangeShapeType="1"/>
              </p:cNvSpPr>
              <p:nvPr/>
            </p:nvSpPr>
            <p:spPr bwMode="gray">
              <a:xfrm>
                <a:off x="502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2" name="Line 91"/>
              <p:cNvSpPr>
                <a:spLocks noChangeShapeType="1"/>
              </p:cNvSpPr>
              <p:nvPr/>
            </p:nvSpPr>
            <p:spPr bwMode="gray">
              <a:xfrm>
                <a:off x="511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3" name="Line 92"/>
              <p:cNvSpPr>
                <a:spLocks noChangeShapeType="1"/>
              </p:cNvSpPr>
              <p:nvPr/>
            </p:nvSpPr>
            <p:spPr bwMode="gray">
              <a:xfrm>
                <a:off x="5204"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4" name="Line 93"/>
              <p:cNvSpPr>
                <a:spLocks noChangeShapeType="1"/>
              </p:cNvSpPr>
              <p:nvPr/>
            </p:nvSpPr>
            <p:spPr bwMode="gray">
              <a:xfrm>
                <a:off x="5295"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5" name="Line 94"/>
              <p:cNvSpPr>
                <a:spLocks noChangeShapeType="1"/>
              </p:cNvSpPr>
              <p:nvPr/>
            </p:nvSpPr>
            <p:spPr bwMode="gray">
              <a:xfrm>
                <a:off x="5386"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6" name="Line 95"/>
              <p:cNvSpPr>
                <a:spLocks noChangeShapeType="1"/>
              </p:cNvSpPr>
              <p:nvPr/>
            </p:nvSpPr>
            <p:spPr bwMode="gray">
              <a:xfrm>
                <a:off x="547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7" name="Line 96"/>
              <p:cNvSpPr>
                <a:spLocks noChangeShapeType="1"/>
              </p:cNvSpPr>
              <p:nvPr/>
            </p:nvSpPr>
            <p:spPr bwMode="gray">
              <a:xfrm>
                <a:off x="556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8" name="Line 97"/>
              <p:cNvSpPr>
                <a:spLocks noChangeShapeType="1"/>
              </p:cNvSpPr>
              <p:nvPr/>
            </p:nvSpPr>
            <p:spPr bwMode="gray">
              <a:xfrm>
                <a:off x="565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09" name="Line 98"/>
              <p:cNvSpPr>
                <a:spLocks noChangeShapeType="1"/>
              </p:cNvSpPr>
              <p:nvPr/>
            </p:nvSpPr>
            <p:spPr bwMode="gray">
              <a:xfrm>
                <a:off x="5749"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0" name="Line 99"/>
              <p:cNvSpPr>
                <a:spLocks noChangeShapeType="1"/>
              </p:cNvSpPr>
              <p:nvPr/>
            </p:nvSpPr>
            <p:spPr bwMode="gray">
              <a:xfrm>
                <a:off x="397"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1" name="Line 100"/>
              <p:cNvSpPr>
                <a:spLocks noChangeShapeType="1"/>
              </p:cNvSpPr>
              <p:nvPr/>
            </p:nvSpPr>
            <p:spPr bwMode="gray">
              <a:xfrm>
                <a:off x="5840"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2" name="Line 99"/>
              <p:cNvSpPr>
                <a:spLocks noChangeShapeType="1"/>
              </p:cNvSpPr>
              <p:nvPr/>
            </p:nvSpPr>
            <p:spPr bwMode="gray">
              <a:xfrm>
                <a:off x="593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3" name="Line 99"/>
              <p:cNvSpPr>
                <a:spLocks noChangeShapeType="1"/>
              </p:cNvSpPr>
              <p:nvPr/>
            </p:nvSpPr>
            <p:spPr bwMode="gray">
              <a:xfrm>
                <a:off x="6021"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4" name="Line 99"/>
              <p:cNvSpPr>
                <a:spLocks noChangeShapeType="1"/>
              </p:cNvSpPr>
              <p:nvPr/>
            </p:nvSpPr>
            <p:spPr bwMode="gray">
              <a:xfrm>
                <a:off x="6112"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5" name="Line 99"/>
              <p:cNvSpPr>
                <a:spLocks noChangeShapeType="1"/>
              </p:cNvSpPr>
              <p:nvPr/>
            </p:nvSpPr>
            <p:spPr bwMode="gray">
              <a:xfrm>
                <a:off x="620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6" name="Line 99"/>
              <p:cNvSpPr>
                <a:spLocks noChangeShapeType="1"/>
              </p:cNvSpPr>
              <p:nvPr/>
            </p:nvSpPr>
            <p:spPr bwMode="gray">
              <a:xfrm>
                <a:off x="6293"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17" name="Line 70"/>
              <p:cNvSpPr>
                <a:spLocks noChangeShapeType="1"/>
              </p:cNvSpPr>
              <p:nvPr/>
            </p:nvSpPr>
            <p:spPr bwMode="gray">
              <a:xfrm>
                <a:off x="3118" y="737"/>
                <a:ext cx="0" cy="3447"/>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grpSp>
        <p:sp>
          <p:nvSpPr>
            <p:cNvPr id="15" name="Rectangle 104"/>
            <p:cNvSpPr>
              <a:spLocks noChangeArrowheads="1"/>
            </p:cNvSpPr>
            <p:nvPr/>
          </p:nvSpPr>
          <p:spPr bwMode="gray">
            <a:xfrm>
              <a:off x="198089" y="1153839"/>
              <a:ext cx="9505951" cy="5038610"/>
            </a:xfrm>
            <a:prstGeom prst="rect">
              <a:avLst/>
            </a:prstGeom>
            <a:noFill/>
            <a:ln w="6350" cap="flat" cmpd="sng" algn="ctr">
              <a:no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Meiryo UI" panose="020B0604030504040204" pitchFamily="50" charset="-128"/>
              </a:endParaRPr>
            </a:p>
          </p:txBody>
        </p:sp>
        <p:grpSp>
          <p:nvGrpSpPr>
            <p:cNvPr id="16" name="グループ化 15"/>
            <p:cNvGrpSpPr/>
            <p:nvPr/>
          </p:nvGrpSpPr>
          <p:grpSpPr bwMode="gray">
            <a:xfrm>
              <a:off x="198089" y="1295486"/>
              <a:ext cx="9504000" cy="4897176"/>
              <a:chOff x="198089" y="1295486"/>
              <a:chExt cx="9504000" cy="4897176"/>
            </a:xfrm>
          </p:grpSpPr>
          <p:sp>
            <p:nvSpPr>
              <p:cNvPr id="17" name="Line 4"/>
              <p:cNvSpPr>
                <a:spLocks noChangeShapeType="1"/>
              </p:cNvSpPr>
              <p:nvPr/>
            </p:nvSpPr>
            <p:spPr bwMode="gray">
              <a:xfrm>
                <a:off x="198089" y="6192662"/>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8" name="Line 5"/>
              <p:cNvSpPr>
                <a:spLocks noChangeShapeType="1"/>
              </p:cNvSpPr>
              <p:nvPr/>
            </p:nvSpPr>
            <p:spPr bwMode="gray">
              <a:xfrm>
                <a:off x="198089" y="604864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19" name="Line 6"/>
              <p:cNvSpPr>
                <a:spLocks noChangeShapeType="1"/>
              </p:cNvSpPr>
              <p:nvPr/>
            </p:nvSpPr>
            <p:spPr bwMode="gray">
              <a:xfrm>
                <a:off x="198089" y="590460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0" name="Line 7"/>
              <p:cNvSpPr>
                <a:spLocks noChangeShapeType="1"/>
              </p:cNvSpPr>
              <p:nvPr/>
            </p:nvSpPr>
            <p:spPr bwMode="gray">
              <a:xfrm>
                <a:off x="198089" y="576057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1" name="Line 8"/>
              <p:cNvSpPr>
                <a:spLocks noChangeShapeType="1"/>
              </p:cNvSpPr>
              <p:nvPr/>
            </p:nvSpPr>
            <p:spPr bwMode="gray">
              <a:xfrm>
                <a:off x="198089" y="561653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2" name="Line 9"/>
              <p:cNvSpPr>
                <a:spLocks noChangeShapeType="1"/>
              </p:cNvSpPr>
              <p:nvPr/>
            </p:nvSpPr>
            <p:spPr bwMode="gray">
              <a:xfrm>
                <a:off x="198089" y="547250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3" name="Line 10"/>
              <p:cNvSpPr>
                <a:spLocks noChangeShapeType="1"/>
              </p:cNvSpPr>
              <p:nvPr/>
            </p:nvSpPr>
            <p:spPr bwMode="gray">
              <a:xfrm>
                <a:off x="198089" y="532846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4" name="Line 11"/>
              <p:cNvSpPr>
                <a:spLocks noChangeShapeType="1"/>
              </p:cNvSpPr>
              <p:nvPr/>
            </p:nvSpPr>
            <p:spPr bwMode="gray">
              <a:xfrm>
                <a:off x="198089" y="518443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5" name="Line 12"/>
              <p:cNvSpPr>
                <a:spLocks noChangeShapeType="1"/>
              </p:cNvSpPr>
              <p:nvPr/>
            </p:nvSpPr>
            <p:spPr bwMode="gray">
              <a:xfrm>
                <a:off x="198089" y="504039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6" name="Line 13"/>
              <p:cNvSpPr>
                <a:spLocks noChangeShapeType="1"/>
              </p:cNvSpPr>
              <p:nvPr/>
            </p:nvSpPr>
            <p:spPr bwMode="gray">
              <a:xfrm>
                <a:off x="198089" y="489636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7" name="Line 14"/>
              <p:cNvSpPr>
                <a:spLocks noChangeShapeType="1"/>
              </p:cNvSpPr>
              <p:nvPr/>
            </p:nvSpPr>
            <p:spPr bwMode="gray">
              <a:xfrm>
                <a:off x="198089" y="475232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8" name="Line 15"/>
              <p:cNvSpPr>
                <a:spLocks noChangeShapeType="1"/>
              </p:cNvSpPr>
              <p:nvPr/>
            </p:nvSpPr>
            <p:spPr bwMode="gray">
              <a:xfrm>
                <a:off x="198089" y="460829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29" name="Line 16"/>
              <p:cNvSpPr>
                <a:spLocks noChangeShapeType="1"/>
              </p:cNvSpPr>
              <p:nvPr/>
            </p:nvSpPr>
            <p:spPr bwMode="gray">
              <a:xfrm>
                <a:off x="198089" y="446425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0" name="Line 17"/>
              <p:cNvSpPr>
                <a:spLocks noChangeShapeType="1"/>
              </p:cNvSpPr>
              <p:nvPr/>
            </p:nvSpPr>
            <p:spPr bwMode="gray">
              <a:xfrm>
                <a:off x="198089" y="432022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1" name="Line 18"/>
              <p:cNvSpPr>
                <a:spLocks noChangeShapeType="1"/>
              </p:cNvSpPr>
              <p:nvPr/>
            </p:nvSpPr>
            <p:spPr bwMode="gray">
              <a:xfrm>
                <a:off x="198089" y="417618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2" name="Line 19"/>
              <p:cNvSpPr>
                <a:spLocks noChangeShapeType="1"/>
              </p:cNvSpPr>
              <p:nvPr/>
            </p:nvSpPr>
            <p:spPr bwMode="gray">
              <a:xfrm>
                <a:off x="198089" y="403215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3" name="Line 20"/>
              <p:cNvSpPr>
                <a:spLocks noChangeShapeType="1"/>
              </p:cNvSpPr>
              <p:nvPr/>
            </p:nvSpPr>
            <p:spPr bwMode="gray">
              <a:xfrm>
                <a:off x="198089" y="388811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4" name="Line 21"/>
              <p:cNvSpPr>
                <a:spLocks noChangeShapeType="1"/>
              </p:cNvSpPr>
              <p:nvPr/>
            </p:nvSpPr>
            <p:spPr bwMode="gray">
              <a:xfrm>
                <a:off x="198089" y="374408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5" name="Line 22"/>
              <p:cNvSpPr>
                <a:spLocks noChangeShapeType="1"/>
              </p:cNvSpPr>
              <p:nvPr/>
            </p:nvSpPr>
            <p:spPr bwMode="gray">
              <a:xfrm>
                <a:off x="198089" y="360004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6" name="Line 23"/>
              <p:cNvSpPr>
                <a:spLocks noChangeShapeType="1"/>
              </p:cNvSpPr>
              <p:nvPr/>
            </p:nvSpPr>
            <p:spPr bwMode="gray">
              <a:xfrm>
                <a:off x="198089" y="345601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7" name="Line 24"/>
              <p:cNvSpPr>
                <a:spLocks noChangeShapeType="1"/>
              </p:cNvSpPr>
              <p:nvPr/>
            </p:nvSpPr>
            <p:spPr bwMode="gray">
              <a:xfrm>
                <a:off x="198089" y="331197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8" name="Line 25"/>
              <p:cNvSpPr>
                <a:spLocks noChangeShapeType="1"/>
              </p:cNvSpPr>
              <p:nvPr/>
            </p:nvSpPr>
            <p:spPr bwMode="gray">
              <a:xfrm>
                <a:off x="198089" y="316794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39" name="Line 26"/>
              <p:cNvSpPr>
                <a:spLocks noChangeShapeType="1"/>
              </p:cNvSpPr>
              <p:nvPr/>
            </p:nvSpPr>
            <p:spPr bwMode="gray">
              <a:xfrm>
                <a:off x="198089" y="302390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0" name="Line 28"/>
              <p:cNvSpPr>
                <a:spLocks noChangeShapeType="1"/>
              </p:cNvSpPr>
              <p:nvPr/>
            </p:nvSpPr>
            <p:spPr bwMode="gray">
              <a:xfrm>
                <a:off x="198089" y="287987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1" name="Line 29"/>
              <p:cNvSpPr>
                <a:spLocks noChangeShapeType="1"/>
              </p:cNvSpPr>
              <p:nvPr/>
            </p:nvSpPr>
            <p:spPr bwMode="gray">
              <a:xfrm>
                <a:off x="198089" y="273583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2" name="Line 30"/>
              <p:cNvSpPr>
                <a:spLocks noChangeShapeType="1"/>
              </p:cNvSpPr>
              <p:nvPr/>
            </p:nvSpPr>
            <p:spPr bwMode="gray">
              <a:xfrm>
                <a:off x="198089" y="259180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3" name="Line 31"/>
              <p:cNvSpPr>
                <a:spLocks noChangeShapeType="1"/>
              </p:cNvSpPr>
              <p:nvPr/>
            </p:nvSpPr>
            <p:spPr bwMode="gray">
              <a:xfrm>
                <a:off x="198089" y="244776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4" name="Line 32"/>
              <p:cNvSpPr>
                <a:spLocks noChangeShapeType="1"/>
              </p:cNvSpPr>
              <p:nvPr/>
            </p:nvSpPr>
            <p:spPr bwMode="gray">
              <a:xfrm>
                <a:off x="198089" y="230373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5" name="Line 33"/>
              <p:cNvSpPr>
                <a:spLocks noChangeShapeType="1"/>
              </p:cNvSpPr>
              <p:nvPr/>
            </p:nvSpPr>
            <p:spPr bwMode="gray">
              <a:xfrm>
                <a:off x="198089" y="215969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6" name="Line 34"/>
              <p:cNvSpPr>
                <a:spLocks noChangeShapeType="1"/>
              </p:cNvSpPr>
              <p:nvPr/>
            </p:nvSpPr>
            <p:spPr bwMode="gray">
              <a:xfrm>
                <a:off x="198089" y="201566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7" name="Line 35"/>
              <p:cNvSpPr>
                <a:spLocks noChangeShapeType="1"/>
              </p:cNvSpPr>
              <p:nvPr/>
            </p:nvSpPr>
            <p:spPr bwMode="gray">
              <a:xfrm>
                <a:off x="198089" y="187162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8" name="Line 36"/>
              <p:cNvSpPr>
                <a:spLocks noChangeShapeType="1"/>
              </p:cNvSpPr>
              <p:nvPr/>
            </p:nvSpPr>
            <p:spPr bwMode="gray">
              <a:xfrm>
                <a:off x="198089" y="172759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49" name="Line 37"/>
              <p:cNvSpPr>
                <a:spLocks noChangeShapeType="1"/>
              </p:cNvSpPr>
              <p:nvPr/>
            </p:nvSpPr>
            <p:spPr bwMode="gray">
              <a:xfrm>
                <a:off x="198089" y="158355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0" name="Line 38"/>
              <p:cNvSpPr>
                <a:spLocks noChangeShapeType="1"/>
              </p:cNvSpPr>
              <p:nvPr/>
            </p:nvSpPr>
            <p:spPr bwMode="gray">
              <a:xfrm>
                <a:off x="198089" y="1439521"/>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sp>
            <p:nvSpPr>
              <p:cNvPr id="51" name="Line 39"/>
              <p:cNvSpPr>
                <a:spLocks noChangeShapeType="1"/>
              </p:cNvSpPr>
              <p:nvPr/>
            </p:nvSpPr>
            <p:spPr bwMode="gray">
              <a:xfrm>
                <a:off x="198089" y="1295486"/>
                <a:ext cx="9504000" cy="0"/>
              </a:xfrm>
              <a:prstGeom prst="line">
                <a:avLst/>
              </a:prstGeom>
              <a:noFill/>
              <a:ln w="6350"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ndParaRPr>
              </a:p>
            </p:txBody>
          </p:sp>
        </p:grpSp>
      </p:grpSp>
      <p:sp>
        <p:nvSpPr>
          <p:cNvPr id="120" name="Text Placeholder 2">
            <a:extLst>
              <a:ext uri="{FF2B5EF4-FFF2-40B4-BE49-F238E27FC236}">
                <a16:creationId xmlns:a16="http://schemas.microsoft.com/office/drawing/2014/main" id="{0EC08A8B-C371-4582-B62B-1CE8BAE16C25}"/>
              </a:ext>
            </a:extLst>
          </p:cNvPr>
          <p:cNvSpPr>
            <a:spLocks noGrp="1"/>
          </p:cNvSpPr>
          <p:nvPr>
            <p:ph type="body" idx="1"/>
          </p:nvPr>
        </p:nvSpPr>
        <p:spPr bwMode="gray">
          <a:xfrm>
            <a:off x="199556" y="586800"/>
            <a:ext cx="9505949" cy="644295"/>
          </a:xfrm>
          <a:prstGeom prst="rect">
            <a:avLst/>
          </a:prstGeom>
        </p:spPr>
        <p:txBody>
          <a:bodyPr vert="horz" lIns="36000" tIns="45720" rIns="0" bIns="45720" rtlCol="0">
            <a:noAutofit/>
          </a:bodyPr>
          <a:lstStyle/>
          <a:p>
            <a:pPr lvl="0"/>
            <a:r>
              <a:rPr lang="ja-JP" altLang="en-US"/>
              <a:t>マスター テキストの書式設定</a:t>
            </a:r>
          </a:p>
          <a:p>
            <a:pPr lvl="0"/>
            <a:r>
              <a:rPr lang="ja-JP" altLang="en-US"/>
              <a:t>第 </a:t>
            </a:r>
            <a:r>
              <a:rPr lang="en-US" altLang="ja-JP"/>
              <a:t>2 </a:t>
            </a:r>
            <a:r>
              <a:rPr lang="ja-JP" altLang="en-US"/>
              <a:t>レベル</a:t>
            </a:r>
            <a:endParaRPr lang="en-US"/>
          </a:p>
        </p:txBody>
      </p:sp>
    </p:spTree>
    <p:extLst>
      <p:ext uri="{BB962C8B-B14F-4D97-AF65-F5344CB8AC3E}">
        <p14:creationId xmlns:p14="http://schemas.microsoft.com/office/powerpoint/2010/main" val="2306410828"/>
      </p:ext>
    </p:extLst>
  </p:cSld>
  <p:clrMap bg1="lt1" tx1="dk1" bg2="lt2" tx2="dk2" accent1="accent1" accent2="accent2" accent3="accent3" accent4="accent4" accent5="accent5" accent6="accent6" hlink="hlink" folHlink="folHlink"/>
  <p:sldLayoutIdLst>
    <p:sldLayoutId id="2147483681" r:id="rId1"/>
  </p:sldLayoutIdLst>
  <p:hf sldNum="0" hdr="0" ftr="0" dt="0"/>
  <p:txStyles>
    <p:titleStyle>
      <a:lvl1pPr algn="l" defTabSz="914400" rtl="0" eaLnBrk="1" latinLnBrk="0" hangingPunct="1">
        <a:lnSpc>
          <a:spcPct val="90000"/>
        </a:lnSpc>
        <a:spcBef>
          <a:spcPct val="0"/>
        </a:spcBef>
        <a:buNone/>
        <a:defRPr kumimoji="1" sz="2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0"/>
        </a:spcBef>
        <a:buFont typeface="Arial" panose="020B0604020202020204" pitchFamily="34" charset="0"/>
        <a:buNone/>
        <a:defRPr kumimoji="1" sz="1800" kern="1200">
          <a:solidFill>
            <a:schemeClr val="tx1"/>
          </a:solidFill>
          <a:latin typeface="+mn-lt"/>
          <a:ea typeface="+mn-ea"/>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120">
          <p15:clr>
            <a:srgbClr val="F26B43"/>
          </p15:clr>
        </p15:guide>
        <p15:guide id="3" pos="126">
          <p15:clr>
            <a:srgbClr val="F26B43"/>
          </p15:clr>
        </p15:guide>
        <p15:guide id="4" pos="6114">
          <p15:clr>
            <a:srgbClr val="F26B43"/>
          </p15:clr>
        </p15:guide>
        <p15:guide id="5" orient="horz" pos="369">
          <p15:clr>
            <a:srgbClr val="F26B43"/>
          </p15:clr>
        </p15:guide>
        <p15:guide id="7" orient="horz" pos="142" userDrawn="1">
          <p15:clr>
            <a:srgbClr val="F26B43"/>
          </p15:clr>
        </p15:guide>
        <p15:guide id="8" orient="horz" pos="41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タイトル 45">
            <a:extLst>
              <a:ext uri="{FF2B5EF4-FFF2-40B4-BE49-F238E27FC236}">
                <a16:creationId xmlns:a16="http://schemas.microsoft.com/office/drawing/2014/main" id="{379206D2-6C1C-5CAD-8A97-369152B33059}"/>
              </a:ext>
            </a:extLst>
          </p:cNvPr>
          <p:cNvSpPr>
            <a:spLocks noGrp="1"/>
          </p:cNvSpPr>
          <p:nvPr>
            <p:ph type="title"/>
          </p:nvPr>
        </p:nvSpPr>
        <p:spPr/>
        <p:txBody>
          <a:bodyPr/>
          <a:lstStyle/>
          <a:p>
            <a:endParaRPr lang="ja-JP" altLang="en-US"/>
          </a:p>
        </p:txBody>
      </p:sp>
      <p:sp>
        <p:nvSpPr>
          <p:cNvPr id="47" name="テキスト プレースホルダー 46">
            <a:extLst>
              <a:ext uri="{FF2B5EF4-FFF2-40B4-BE49-F238E27FC236}">
                <a16:creationId xmlns:a16="http://schemas.microsoft.com/office/drawing/2014/main" id="{511A1275-99FA-46C8-4460-C9AC3961CE2E}"/>
              </a:ext>
            </a:extLst>
          </p:cNvPr>
          <p:cNvSpPr>
            <a:spLocks noGrp="1"/>
          </p:cNvSpPr>
          <p:nvPr>
            <p:ph type="body" sz="quarter" idx="10"/>
          </p:nvPr>
        </p:nvSpPr>
        <p:spPr/>
        <p:txBody>
          <a:bodyPr/>
          <a:lstStyle/>
          <a:p>
            <a:endParaRPr lang="ja-JP" altLang="en-US"/>
          </a:p>
        </p:txBody>
      </p:sp>
      <p:sp>
        <p:nvSpPr>
          <p:cNvPr id="48" name="テキスト プレースホルダー 47">
            <a:extLst>
              <a:ext uri="{FF2B5EF4-FFF2-40B4-BE49-F238E27FC236}">
                <a16:creationId xmlns:a16="http://schemas.microsoft.com/office/drawing/2014/main" id="{0EF3B1EA-C07A-4551-5CB9-FC3F003C1345}"/>
              </a:ext>
            </a:extLst>
          </p:cNvPr>
          <p:cNvSpPr>
            <a:spLocks noGrp="1"/>
          </p:cNvSpPr>
          <p:nvPr>
            <p:ph type="body" sz="quarter" idx="12"/>
          </p:nvPr>
        </p:nvSpPr>
        <p:spPr/>
        <p:txBody>
          <a:bodyPr/>
          <a:lstStyle/>
          <a:p>
            <a:endParaRPr lang="ja-JP" altLang="en-US"/>
          </a:p>
        </p:txBody>
      </p:sp>
      <p:sp>
        <p:nvSpPr>
          <p:cNvPr id="49" name="テキスト プレースホルダー 48">
            <a:extLst>
              <a:ext uri="{FF2B5EF4-FFF2-40B4-BE49-F238E27FC236}">
                <a16:creationId xmlns:a16="http://schemas.microsoft.com/office/drawing/2014/main" id="{F39F957C-6619-704F-5418-0307DB7E91D5}"/>
              </a:ext>
            </a:extLst>
          </p:cNvPr>
          <p:cNvSpPr>
            <a:spLocks noGrp="1"/>
          </p:cNvSpPr>
          <p:nvPr>
            <p:ph type="body" sz="quarter" idx="15"/>
          </p:nvPr>
        </p:nvSpPr>
        <p:spPr/>
        <p:txBody>
          <a:bodyPr/>
          <a:lstStyle/>
          <a:p>
            <a:endParaRPr lang="ja-JP" altLang="en-US"/>
          </a:p>
        </p:txBody>
      </p:sp>
      <p:sp>
        <p:nvSpPr>
          <p:cNvPr id="50" name="テキスト プレースホルダー 49">
            <a:extLst>
              <a:ext uri="{FF2B5EF4-FFF2-40B4-BE49-F238E27FC236}">
                <a16:creationId xmlns:a16="http://schemas.microsoft.com/office/drawing/2014/main" id="{55F5C9C1-A56F-BDDD-34D1-10EF37CB0522}"/>
              </a:ext>
            </a:extLst>
          </p:cNvPr>
          <p:cNvSpPr>
            <a:spLocks noGrp="1"/>
          </p:cNvSpPr>
          <p:nvPr>
            <p:ph type="body" sz="quarter" idx="16"/>
          </p:nvPr>
        </p:nvSpPr>
        <p:spPr/>
        <p:txBody>
          <a:bodyPr/>
          <a:lstStyle/>
          <a:p>
            <a:endParaRPr lang="ja-JP" altLang="en-US"/>
          </a:p>
        </p:txBody>
      </p:sp>
      <p:sp>
        <p:nvSpPr>
          <p:cNvPr id="51" name="テキスト プレースホルダー 50">
            <a:extLst>
              <a:ext uri="{FF2B5EF4-FFF2-40B4-BE49-F238E27FC236}">
                <a16:creationId xmlns:a16="http://schemas.microsoft.com/office/drawing/2014/main" id="{BAC1A56D-919A-E277-AE4B-C1F95A5422B3}"/>
              </a:ext>
            </a:extLst>
          </p:cNvPr>
          <p:cNvSpPr>
            <a:spLocks noGrp="1"/>
          </p:cNvSpPr>
          <p:nvPr>
            <p:ph type="body" sz="quarter" idx="17"/>
          </p:nvPr>
        </p:nvSpPr>
        <p:spPr/>
        <p:txBody>
          <a:bodyPr/>
          <a:lstStyle/>
          <a:p>
            <a:endParaRPr lang="ja-JP" altLang="en-US"/>
          </a:p>
        </p:txBody>
      </p:sp>
      <p:sp>
        <p:nvSpPr>
          <p:cNvPr id="52" name="テキスト プレースホルダー 51">
            <a:extLst>
              <a:ext uri="{FF2B5EF4-FFF2-40B4-BE49-F238E27FC236}">
                <a16:creationId xmlns:a16="http://schemas.microsoft.com/office/drawing/2014/main" id="{F465A8ED-ABB4-0904-20D2-CE82277F3017}"/>
              </a:ext>
            </a:extLst>
          </p:cNvPr>
          <p:cNvSpPr>
            <a:spLocks noGrp="1"/>
          </p:cNvSpPr>
          <p:nvPr>
            <p:ph type="body" sz="quarter" idx="18"/>
          </p:nvPr>
        </p:nvSpPr>
        <p:spPr/>
        <p:txBody>
          <a:bodyPr/>
          <a:lstStyle/>
          <a:p>
            <a:endParaRPr lang="ja-JP" altLang="en-US"/>
          </a:p>
        </p:txBody>
      </p:sp>
      <p:sp>
        <p:nvSpPr>
          <p:cNvPr id="53" name="テキスト プレースホルダー 52">
            <a:extLst>
              <a:ext uri="{FF2B5EF4-FFF2-40B4-BE49-F238E27FC236}">
                <a16:creationId xmlns:a16="http://schemas.microsoft.com/office/drawing/2014/main" id="{84055E14-3F78-80F4-1F2B-9EB6D8893A58}"/>
              </a:ext>
            </a:extLst>
          </p:cNvPr>
          <p:cNvSpPr>
            <a:spLocks noGrp="1"/>
          </p:cNvSpPr>
          <p:nvPr>
            <p:ph type="body" sz="quarter" idx="19"/>
          </p:nvPr>
        </p:nvSpPr>
        <p:spPr/>
        <p:txBody>
          <a:bodyPr/>
          <a:lstStyle/>
          <a:p>
            <a:endParaRPr lang="ja-JP" altLang="en-US"/>
          </a:p>
        </p:txBody>
      </p:sp>
      <p:sp>
        <p:nvSpPr>
          <p:cNvPr id="54" name="テキスト プレースホルダー 53">
            <a:extLst>
              <a:ext uri="{FF2B5EF4-FFF2-40B4-BE49-F238E27FC236}">
                <a16:creationId xmlns:a16="http://schemas.microsoft.com/office/drawing/2014/main" id="{18D8B5C5-4319-F672-26F1-2C2BA6E05BCB}"/>
              </a:ext>
            </a:extLst>
          </p:cNvPr>
          <p:cNvSpPr>
            <a:spLocks noGrp="1"/>
          </p:cNvSpPr>
          <p:nvPr>
            <p:ph type="body" sz="quarter" idx="20"/>
          </p:nvPr>
        </p:nvSpPr>
        <p:spPr/>
        <p:txBody>
          <a:bodyPr/>
          <a:lstStyle/>
          <a:p>
            <a:endParaRPr lang="ja-JP" altLang="en-US"/>
          </a:p>
        </p:txBody>
      </p:sp>
      <p:sp>
        <p:nvSpPr>
          <p:cNvPr id="56" name="正方形/長方形 10">
            <a:extLst>
              <a:ext uri="{FF2B5EF4-FFF2-40B4-BE49-F238E27FC236}">
                <a16:creationId xmlns:a16="http://schemas.microsoft.com/office/drawing/2014/main" id="{C355F832-DD33-285D-C342-A2AD4C515A1A}"/>
              </a:ext>
            </a:extLst>
          </p:cNvPr>
          <p:cNvSpPr/>
          <p:nvPr userDrawn="1"/>
        </p:nvSpPr>
        <p:spPr>
          <a:xfrm>
            <a:off x="326098" y="1328825"/>
            <a:ext cx="828000"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10</a:t>
            </a:r>
            <a:r>
              <a:rPr kumimoji="1" lang="ja-JP" altLang="en-US" sz="1050" b="1" dirty="0">
                <a:solidFill>
                  <a:schemeClr val="bg1"/>
                </a:solidFill>
                <a:latin typeface="+mn-ea"/>
                <a:cs typeface="メイリオ" panose="020B0604030504040204" pitchFamily="50" charset="-128"/>
              </a:rPr>
              <a:t>代後半</a:t>
            </a:r>
            <a:endParaRPr kumimoji="1" lang="en-US" altLang="ja-JP" sz="1050" b="1" dirty="0">
              <a:solidFill>
                <a:schemeClr val="bg1"/>
              </a:solidFill>
              <a:latin typeface="+mn-ea"/>
              <a:cs typeface="メイリオ" panose="020B0604030504040204" pitchFamily="50" charset="-128"/>
            </a:endParaRPr>
          </a:p>
          <a:p>
            <a:pPr algn="ctr"/>
            <a:r>
              <a:rPr kumimoji="1" lang="en-US" altLang="ja-JP" sz="600" b="0" dirty="0">
                <a:solidFill>
                  <a:schemeClr val="bg1"/>
                </a:solidFill>
                <a:latin typeface="+mn-ea"/>
                <a:cs typeface="メイリオ" panose="020B0604030504040204" pitchFamily="50" charset="-128"/>
              </a:rPr>
              <a:t>(</a:t>
            </a:r>
            <a:r>
              <a:rPr kumimoji="1" lang="ja-JP" altLang="en-US" sz="600" b="0" dirty="0">
                <a:solidFill>
                  <a:schemeClr val="bg1"/>
                </a:solidFill>
                <a:latin typeface="+mn-ea"/>
                <a:cs typeface="メイリオ" panose="020B0604030504040204" pitchFamily="50" charset="-128"/>
              </a:rPr>
              <a:t>高校生・大学生</a:t>
            </a:r>
            <a:r>
              <a:rPr kumimoji="1" lang="en-US" altLang="ja-JP" sz="600" b="0" dirty="0">
                <a:solidFill>
                  <a:schemeClr val="bg1"/>
                </a:solidFill>
                <a:latin typeface="+mn-ea"/>
                <a:cs typeface="メイリオ" panose="020B0604030504040204" pitchFamily="50" charset="-128"/>
              </a:rPr>
              <a:t>)</a:t>
            </a:r>
            <a:endParaRPr kumimoji="1" lang="ja-JP" altLang="en-US" sz="600" b="0" dirty="0">
              <a:solidFill>
                <a:schemeClr val="bg1"/>
              </a:solidFill>
              <a:latin typeface="+mn-ea"/>
              <a:cs typeface="メイリオ" panose="020B0604030504040204" pitchFamily="50" charset="-128"/>
            </a:endParaRPr>
          </a:p>
        </p:txBody>
      </p:sp>
      <p:sp>
        <p:nvSpPr>
          <p:cNvPr id="57" name="正方形/長方形 11">
            <a:extLst>
              <a:ext uri="{FF2B5EF4-FFF2-40B4-BE49-F238E27FC236}">
                <a16:creationId xmlns:a16="http://schemas.microsoft.com/office/drawing/2014/main" id="{414D647D-F826-94EA-0D36-61803FD0D37C}"/>
              </a:ext>
            </a:extLst>
          </p:cNvPr>
          <p:cNvSpPr/>
          <p:nvPr userDrawn="1"/>
        </p:nvSpPr>
        <p:spPr>
          <a:xfrm>
            <a:off x="1227960" y="1328825"/>
            <a:ext cx="828000"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20</a:t>
            </a:r>
            <a:r>
              <a:rPr kumimoji="1" lang="ja-JP" altLang="en-US" sz="1050" b="1" dirty="0">
                <a:solidFill>
                  <a:schemeClr val="bg1"/>
                </a:solidFill>
                <a:latin typeface="+mn-ea"/>
                <a:cs typeface="メイリオ" panose="020B0604030504040204" pitchFamily="50" charset="-128"/>
              </a:rPr>
              <a:t>代前半</a:t>
            </a:r>
            <a:endParaRPr kumimoji="1" lang="en-US" altLang="ja-JP" sz="1050" b="1" dirty="0">
              <a:solidFill>
                <a:schemeClr val="bg1"/>
              </a:solidFill>
              <a:latin typeface="+mn-ea"/>
              <a:cs typeface="メイリオ" panose="020B0604030504040204" pitchFamily="50" charset="-128"/>
            </a:endParaRPr>
          </a:p>
          <a:p>
            <a:pPr algn="ctr"/>
            <a:r>
              <a:rPr kumimoji="1" lang="en-US" altLang="ja-JP" sz="600" b="0" kern="1200" dirty="0">
                <a:solidFill>
                  <a:schemeClr val="bg1"/>
                </a:solidFill>
                <a:latin typeface="+mn-ea"/>
                <a:ea typeface="+mn-ea"/>
                <a:cs typeface="メイリオ" panose="020B0604030504040204" pitchFamily="50" charset="-128"/>
              </a:rPr>
              <a:t>(</a:t>
            </a:r>
            <a:r>
              <a:rPr kumimoji="1" lang="ja-JP" altLang="en-US" sz="600" b="0" kern="1200" dirty="0">
                <a:solidFill>
                  <a:schemeClr val="bg1"/>
                </a:solidFill>
                <a:latin typeface="+mn-ea"/>
                <a:ea typeface="+mn-ea"/>
                <a:cs typeface="メイリオ" panose="020B0604030504040204" pitchFamily="50" charset="-128"/>
              </a:rPr>
              <a:t>大学生・若手社会人</a:t>
            </a:r>
            <a:r>
              <a:rPr kumimoji="1" lang="en-US" altLang="ja-JP" sz="600" b="0" kern="1200" dirty="0">
                <a:solidFill>
                  <a:schemeClr val="bg1"/>
                </a:solidFill>
                <a:latin typeface="+mn-ea"/>
                <a:ea typeface="+mn-ea"/>
                <a:cs typeface="メイリオ" panose="020B0604030504040204" pitchFamily="50" charset="-128"/>
              </a:rPr>
              <a:t>)</a:t>
            </a:r>
            <a:endParaRPr kumimoji="1" lang="ja-JP" altLang="en-US" sz="600" b="0" kern="1200" dirty="0">
              <a:solidFill>
                <a:schemeClr val="bg1"/>
              </a:solidFill>
              <a:latin typeface="+mn-ea"/>
              <a:ea typeface="+mn-ea"/>
              <a:cs typeface="メイリオ" panose="020B0604030504040204" pitchFamily="50" charset="-128"/>
            </a:endParaRPr>
          </a:p>
        </p:txBody>
      </p:sp>
      <p:sp>
        <p:nvSpPr>
          <p:cNvPr id="58" name="正方形/長方形 12">
            <a:extLst>
              <a:ext uri="{FF2B5EF4-FFF2-40B4-BE49-F238E27FC236}">
                <a16:creationId xmlns:a16="http://schemas.microsoft.com/office/drawing/2014/main" id="{54056750-876D-1883-2D18-9124E3A49ADE}"/>
              </a:ext>
            </a:extLst>
          </p:cNvPr>
          <p:cNvSpPr/>
          <p:nvPr userDrawn="1"/>
        </p:nvSpPr>
        <p:spPr>
          <a:xfrm>
            <a:off x="2129822" y="1328825"/>
            <a:ext cx="828000"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20</a:t>
            </a:r>
            <a:r>
              <a:rPr kumimoji="1" lang="ja-JP" altLang="en-US" sz="1050" b="1" dirty="0">
                <a:solidFill>
                  <a:schemeClr val="bg1"/>
                </a:solidFill>
                <a:latin typeface="+mn-ea"/>
                <a:cs typeface="メイリオ" panose="020B0604030504040204" pitchFamily="50" charset="-128"/>
              </a:rPr>
              <a:t>代後半</a:t>
            </a:r>
            <a:br>
              <a:rPr kumimoji="1" lang="en-US" altLang="ja-JP" sz="1050" b="1" dirty="0">
                <a:solidFill>
                  <a:schemeClr val="bg1"/>
                </a:solidFill>
                <a:latin typeface="+mn-ea"/>
                <a:cs typeface="メイリオ" panose="020B0604030504040204" pitchFamily="50" charset="-128"/>
              </a:rPr>
            </a:br>
            <a:r>
              <a:rPr kumimoji="1" lang="ja-JP" altLang="en-US" sz="600" b="0" kern="1200" dirty="0">
                <a:solidFill>
                  <a:schemeClr val="bg1"/>
                </a:solidFill>
                <a:latin typeface="+mn-ea"/>
                <a:ea typeface="+mn-ea"/>
                <a:cs typeface="メイリオ" panose="020B0604030504040204" pitchFamily="50" charset="-128"/>
              </a:rPr>
              <a:t>（若手社会人）</a:t>
            </a:r>
          </a:p>
        </p:txBody>
      </p:sp>
      <p:sp>
        <p:nvSpPr>
          <p:cNvPr id="59" name="正方形/長方形 13">
            <a:extLst>
              <a:ext uri="{FF2B5EF4-FFF2-40B4-BE49-F238E27FC236}">
                <a16:creationId xmlns:a16="http://schemas.microsoft.com/office/drawing/2014/main" id="{3B4D7099-9D0E-FC04-B238-0086B35FB22B}"/>
              </a:ext>
            </a:extLst>
          </p:cNvPr>
          <p:cNvSpPr/>
          <p:nvPr userDrawn="1"/>
        </p:nvSpPr>
        <p:spPr>
          <a:xfrm>
            <a:off x="3031684" y="1328825"/>
            <a:ext cx="828000"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30</a:t>
            </a:r>
            <a:r>
              <a:rPr kumimoji="1" lang="ja-JP" altLang="en-US" sz="1050" b="1" dirty="0">
                <a:solidFill>
                  <a:schemeClr val="bg1"/>
                </a:solidFill>
                <a:latin typeface="+mn-ea"/>
                <a:cs typeface="メイリオ" panose="020B0604030504040204" pitchFamily="50" charset="-128"/>
              </a:rPr>
              <a:t>代前半</a:t>
            </a:r>
            <a:br>
              <a:rPr kumimoji="1" lang="en-US" altLang="ja-JP" sz="1050" b="1" dirty="0">
                <a:solidFill>
                  <a:schemeClr val="bg1"/>
                </a:solidFill>
                <a:latin typeface="+mn-ea"/>
                <a:cs typeface="メイリオ" panose="020B0604030504040204" pitchFamily="50" charset="-128"/>
              </a:rPr>
            </a:br>
            <a:r>
              <a:rPr kumimoji="1" lang="en-US" altLang="ja-JP" sz="600" b="0" kern="1200" dirty="0">
                <a:solidFill>
                  <a:schemeClr val="bg1"/>
                </a:solidFill>
                <a:latin typeface="+mn-ea"/>
                <a:ea typeface="+mn-ea"/>
                <a:cs typeface="メイリオ" panose="020B0604030504040204" pitchFamily="50" charset="-128"/>
              </a:rPr>
              <a:t>(</a:t>
            </a:r>
            <a:r>
              <a:rPr kumimoji="1" lang="ja-JP" altLang="en-US" sz="600" b="0" kern="1200" dirty="0">
                <a:solidFill>
                  <a:schemeClr val="bg1"/>
                </a:solidFill>
                <a:latin typeface="+mn-ea"/>
                <a:ea typeface="+mn-ea"/>
                <a:cs typeface="メイリオ" panose="020B0604030504040204" pitchFamily="50" charset="-128"/>
              </a:rPr>
              <a:t>中堅社会人</a:t>
            </a:r>
            <a:r>
              <a:rPr kumimoji="1" lang="en-US" altLang="ja-JP" sz="600" b="0" kern="1200" dirty="0">
                <a:solidFill>
                  <a:schemeClr val="bg1"/>
                </a:solidFill>
                <a:latin typeface="+mn-ea"/>
                <a:ea typeface="+mn-ea"/>
                <a:cs typeface="メイリオ" panose="020B0604030504040204" pitchFamily="50" charset="-128"/>
              </a:rPr>
              <a:t>)</a:t>
            </a:r>
            <a:endParaRPr kumimoji="1" lang="en-US" altLang="ja-JP" sz="600" b="0" kern="1200" dirty="0">
              <a:solidFill>
                <a:schemeClr val="bg1"/>
              </a:solidFill>
              <a:latin typeface="+mn-ea"/>
              <a:ea typeface="+mn-ea"/>
            </a:endParaRPr>
          </a:p>
        </p:txBody>
      </p:sp>
      <p:sp>
        <p:nvSpPr>
          <p:cNvPr id="60" name="正方形/長方形 14">
            <a:extLst>
              <a:ext uri="{FF2B5EF4-FFF2-40B4-BE49-F238E27FC236}">
                <a16:creationId xmlns:a16="http://schemas.microsoft.com/office/drawing/2014/main" id="{AB153347-9BE6-C88D-FA73-D623B212A025}"/>
              </a:ext>
            </a:extLst>
          </p:cNvPr>
          <p:cNvSpPr/>
          <p:nvPr userDrawn="1"/>
        </p:nvSpPr>
        <p:spPr>
          <a:xfrm>
            <a:off x="3933547" y="1328825"/>
            <a:ext cx="828000"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ja-JP" altLang="en-US" sz="1050" b="1" dirty="0">
                <a:solidFill>
                  <a:schemeClr val="bg1"/>
                </a:solidFill>
                <a:latin typeface="+mn-ea"/>
                <a:cs typeface="メイリオ" panose="020B0604030504040204" pitchFamily="50" charset="-128"/>
              </a:rPr>
              <a:t>その他</a:t>
            </a:r>
            <a:endParaRPr kumimoji="1" lang="en-US" altLang="ja-JP" sz="600" b="1" dirty="0">
              <a:solidFill>
                <a:schemeClr val="bg1"/>
              </a:solidFill>
              <a:latin typeface="+mn-ea"/>
            </a:endParaRPr>
          </a:p>
        </p:txBody>
      </p:sp>
      <p:sp>
        <p:nvSpPr>
          <p:cNvPr id="62" name="正方形/長方形 15">
            <a:extLst>
              <a:ext uri="{FF2B5EF4-FFF2-40B4-BE49-F238E27FC236}">
                <a16:creationId xmlns:a16="http://schemas.microsoft.com/office/drawing/2014/main" id="{6B1386E3-A9CC-469A-10D7-ED5E5D1C95C9}"/>
              </a:ext>
            </a:extLst>
          </p:cNvPr>
          <p:cNvSpPr/>
          <p:nvPr userDrawn="1"/>
        </p:nvSpPr>
        <p:spPr>
          <a:xfrm>
            <a:off x="326098" y="2161143"/>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ワークショップ</a:t>
            </a:r>
          </a:p>
        </p:txBody>
      </p:sp>
      <p:sp>
        <p:nvSpPr>
          <p:cNvPr id="63" name="正方形/長方形 16">
            <a:extLst>
              <a:ext uri="{FF2B5EF4-FFF2-40B4-BE49-F238E27FC236}">
                <a16:creationId xmlns:a16="http://schemas.microsoft.com/office/drawing/2014/main" id="{E867AC50-B5E3-E89F-0D94-1291C1B8A2E4}"/>
              </a:ext>
            </a:extLst>
          </p:cNvPr>
          <p:cNvSpPr/>
          <p:nvPr userDrawn="1"/>
        </p:nvSpPr>
        <p:spPr>
          <a:xfrm>
            <a:off x="1444581" y="2161143"/>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ヒアリング・</a:t>
            </a:r>
            <a:endParaRPr kumimoji="1" lang="en-US" altLang="ja-JP" sz="1000" b="1" dirty="0">
              <a:solidFill>
                <a:schemeClr val="bg1"/>
              </a:solidFill>
              <a:latin typeface="+mn-ea"/>
              <a:cs typeface="メイリオ" panose="020B0604030504040204" pitchFamily="50" charset="-128"/>
            </a:endParaRPr>
          </a:p>
          <a:p>
            <a:pPr algn="ctr"/>
            <a:r>
              <a:rPr kumimoji="1" lang="ja-JP" altLang="en-US" sz="1000" b="1" dirty="0">
                <a:solidFill>
                  <a:schemeClr val="bg1"/>
                </a:solidFill>
                <a:latin typeface="+mn-ea"/>
                <a:cs typeface="メイリオ" panose="020B0604030504040204" pitchFamily="50" charset="-128"/>
              </a:rPr>
              <a:t>カウンセリング</a:t>
            </a:r>
            <a:endParaRPr kumimoji="1" lang="ja-JP" altLang="en-US" sz="500" dirty="0">
              <a:solidFill>
                <a:schemeClr val="bg1"/>
              </a:solidFill>
              <a:latin typeface="+mn-ea"/>
              <a:cs typeface="メイリオ" panose="020B0604030504040204" pitchFamily="50" charset="-128"/>
            </a:endParaRPr>
          </a:p>
        </p:txBody>
      </p:sp>
      <p:sp>
        <p:nvSpPr>
          <p:cNvPr id="64" name="正方形/長方形 17">
            <a:extLst>
              <a:ext uri="{FF2B5EF4-FFF2-40B4-BE49-F238E27FC236}">
                <a16:creationId xmlns:a16="http://schemas.microsoft.com/office/drawing/2014/main" id="{B87C9E60-25FA-03A0-FEAF-265D079E9F07}"/>
              </a:ext>
            </a:extLst>
          </p:cNvPr>
          <p:cNvSpPr/>
          <p:nvPr userDrawn="1"/>
        </p:nvSpPr>
        <p:spPr>
          <a:xfrm>
            <a:off x="2563064" y="2161143"/>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模擬体験・</a:t>
            </a:r>
            <a:endParaRPr kumimoji="1" lang="en-US" altLang="ja-JP" sz="1000" b="1" dirty="0">
              <a:solidFill>
                <a:schemeClr val="bg1"/>
              </a:solidFill>
              <a:latin typeface="+mn-ea"/>
              <a:cs typeface="メイリオ" panose="020B0604030504040204" pitchFamily="50" charset="-128"/>
            </a:endParaRPr>
          </a:p>
          <a:p>
            <a:pPr algn="ctr"/>
            <a:r>
              <a:rPr kumimoji="1" lang="ja-JP" altLang="en-US" sz="1000" b="1" dirty="0">
                <a:solidFill>
                  <a:schemeClr val="bg1"/>
                </a:solidFill>
                <a:latin typeface="+mn-ea"/>
                <a:cs typeface="メイリオ" panose="020B0604030504040204" pitchFamily="50" charset="-128"/>
              </a:rPr>
              <a:t>シミュレーション</a:t>
            </a:r>
            <a:endParaRPr kumimoji="1" lang="ja-JP" altLang="en-US" sz="400" dirty="0">
              <a:solidFill>
                <a:schemeClr val="bg1"/>
              </a:solidFill>
              <a:latin typeface="+mn-ea"/>
              <a:cs typeface="メイリオ" panose="020B0604030504040204" pitchFamily="50" charset="-128"/>
            </a:endParaRPr>
          </a:p>
        </p:txBody>
      </p:sp>
      <p:sp>
        <p:nvSpPr>
          <p:cNvPr id="65" name="正方形/長方形 18">
            <a:extLst>
              <a:ext uri="{FF2B5EF4-FFF2-40B4-BE49-F238E27FC236}">
                <a16:creationId xmlns:a16="http://schemas.microsoft.com/office/drawing/2014/main" id="{3A124B92-A738-1ABA-46D5-C92AE629D3D0}"/>
              </a:ext>
            </a:extLst>
          </p:cNvPr>
          <p:cNvSpPr/>
          <p:nvPr userDrawn="1"/>
        </p:nvSpPr>
        <p:spPr>
          <a:xfrm>
            <a:off x="3681547" y="2161143"/>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セミナー・講演</a:t>
            </a:r>
            <a:endParaRPr kumimoji="1" lang="en-US" altLang="ja-JP" sz="500" b="1" dirty="0">
              <a:solidFill>
                <a:schemeClr val="bg1"/>
              </a:solidFill>
              <a:latin typeface="+mn-ea"/>
            </a:endParaRPr>
          </a:p>
        </p:txBody>
      </p:sp>
      <p:sp>
        <p:nvSpPr>
          <p:cNvPr id="66" name="正方形/長方形 19">
            <a:extLst>
              <a:ext uri="{FF2B5EF4-FFF2-40B4-BE49-F238E27FC236}">
                <a16:creationId xmlns:a16="http://schemas.microsoft.com/office/drawing/2014/main" id="{76292A6D-2197-38BB-E9D3-0BC64DA788DA}"/>
              </a:ext>
            </a:extLst>
          </p:cNvPr>
          <p:cNvSpPr/>
          <p:nvPr userDrawn="1"/>
        </p:nvSpPr>
        <p:spPr>
          <a:xfrm>
            <a:off x="326098" y="2551945"/>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00" b="1" dirty="0">
                <a:solidFill>
                  <a:schemeClr val="bg1"/>
                </a:solidFill>
                <a:latin typeface="+mn-ea"/>
                <a:cs typeface="メイリオ" panose="020B0604030504040204" pitchFamily="50" charset="-128"/>
              </a:rPr>
              <a:t>E</a:t>
            </a:r>
            <a:r>
              <a:rPr kumimoji="1" lang="ja-JP" altLang="en-US" sz="1000" b="1" dirty="0">
                <a:solidFill>
                  <a:schemeClr val="bg1"/>
                </a:solidFill>
                <a:latin typeface="+mn-ea"/>
                <a:cs typeface="メイリオ" panose="020B0604030504040204" pitchFamily="50" charset="-128"/>
              </a:rPr>
              <a:t>ラーニング</a:t>
            </a:r>
          </a:p>
        </p:txBody>
      </p:sp>
      <p:sp>
        <p:nvSpPr>
          <p:cNvPr id="67" name="正方形/長方形 20">
            <a:extLst>
              <a:ext uri="{FF2B5EF4-FFF2-40B4-BE49-F238E27FC236}">
                <a16:creationId xmlns:a16="http://schemas.microsoft.com/office/drawing/2014/main" id="{4CA755E8-AD6D-2103-343C-4FFB771AAA87}"/>
              </a:ext>
            </a:extLst>
          </p:cNvPr>
          <p:cNvSpPr/>
          <p:nvPr userDrawn="1"/>
        </p:nvSpPr>
        <p:spPr>
          <a:xfrm>
            <a:off x="1444581" y="2551945"/>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コーチング</a:t>
            </a:r>
            <a:endParaRPr kumimoji="1" lang="ja-JP" altLang="en-US" sz="500" dirty="0">
              <a:solidFill>
                <a:schemeClr val="bg1"/>
              </a:solidFill>
              <a:latin typeface="+mn-ea"/>
              <a:cs typeface="メイリオ" panose="020B0604030504040204" pitchFamily="50" charset="-128"/>
            </a:endParaRPr>
          </a:p>
        </p:txBody>
      </p:sp>
      <p:sp>
        <p:nvSpPr>
          <p:cNvPr id="68" name="正方形/長方形 21">
            <a:extLst>
              <a:ext uri="{FF2B5EF4-FFF2-40B4-BE49-F238E27FC236}">
                <a16:creationId xmlns:a16="http://schemas.microsoft.com/office/drawing/2014/main" id="{C47A2FAF-374F-FFBF-2C74-15559A8DA32D}"/>
              </a:ext>
            </a:extLst>
          </p:cNvPr>
          <p:cNvSpPr/>
          <p:nvPr userDrawn="1"/>
        </p:nvSpPr>
        <p:spPr>
          <a:xfrm>
            <a:off x="2563064" y="2551945"/>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自宅学習ツール</a:t>
            </a:r>
            <a:endParaRPr kumimoji="1" lang="ja-JP" altLang="en-US" sz="400" dirty="0">
              <a:solidFill>
                <a:schemeClr val="bg1"/>
              </a:solidFill>
              <a:latin typeface="+mn-ea"/>
              <a:cs typeface="メイリオ" panose="020B0604030504040204" pitchFamily="50" charset="-128"/>
            </a:endParaRPr>
          </a:p>
        </p:txBody>
      </p:sp>
      <p:sp>
        <p:nvSpPr>
          <p:cNvPr id="69" name="正方形/長方形 22">
            <a:extLst>
              <a:ext uri="{FF2B5EF4-FFF2-40B4-BE49-F238E27FC236}">
                <a16:creationId xmlns:a16="http://schemas.microsoft.com/office/drawing/2014/main" id="{D8F18BA5-2972-C9B2-EA26-36E188A831FE}"/>
              </a:ext>
            </a:extLst>
          </p:cNvPr>
          <p:cNvSpPr/>
          <p:nvPr userDrawn="1"/>
        </p:nvSpPr>
        <p:spPr>
          <a:xfrm>
            <a:off x="3681547" y="2551945"/>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その他</a:t>
            </a:r>
            <a:endParaRPr kumimoji="1" lang="en-US" altLang="ja-JP" sz="500" b="1" dirty="0">
              <a:solidFill>
                <a:schemeClr val="bg1"/>
              </a:solidFill>
              <a:latin typeface="+mn-ea"/>
            </a:endParaRPr>
          </a:p>
        </p:txBody>
      </p:sp>
    </p:spTree>
    <p:extLst>
      <p:ext uri="{BB962C8B-B14F-4D97-AF65-F5344CB8AC3E}">
        <p14:creationId xmlns:p14="http://schemas.microsoft.com/office/powerpoint/2010/main" val="367053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タイトル 29">
            <a:extLst>
              <a:ext uri="{FF2B5EF4-FFF2-40B4-BE49-F238E27FC236}">
                <a16:creationId xmlns:a16="http://schemas.microsoft.com/office/drawing/2014/main" id="{4D25BA50-F541-343D-7AD4-50216B569252}"/>
              </a:ext>
            </a:extLst>
          </p:cNvPr>
          <p:cNvSpPr>
            <a:spLocks noGrp="1"/>
          </p:cNvSpPr>
          <p:nvPr>
            <p:ph type="title"/>
          </p:nvPr>
        </p:nvSpPr>
        <p:spPr/>
        <p:txBody>
          <a:bodyPr/>
          <a:lstStyle/>
          <a:p>
            <a:endParaRPr lang="ja-JP" altLang="en-US"/>
          </a:p>
        </p:txBody>
      </p:sp>
      <p:sp>
        <p:nvSpPr>
          <p:cNvPr id="31" name="テキスト プレースホルダー 30">
            <a:extLst>
              <a:ext uri="{FF2B5EF4-FFF2-40B4-BE49-F238E27FC236}">
                <a16:creationId xmlns:a16="http://schemas.microsoft.com/office/drawing/2014/main" id="{D59F9565-8433-48E8-D4B0-CA32074087DE}"/>
              </a:ext>
            </a:extLst>
          </p:cNvPr>
          <p:cNvSpPr>
            <a:spLocks noGrp="1"/>
          </p:cNvSpPr>
          <p:nvPr>
            <p:ph type="body" sz="quarter" idx="10"/>
          </p:nvPr>
        </p:nvSpPr>
        <p:spPr/>
        <p:txBody>
          <a:bodyPr/>
          <a:lstStyle/>
          <a:p>
            <a:endParaRPr lang="ja-JP" altLang="en-US"/>
          </a:p>
        </p:txBody>
      </p:sp>
      <p:sp>
        <p:nvSpPr>
          <p:cNvPr id="32" name="テキスト プレースホルダー 31">
            <a:extLst>
              <a:ext uri="{FF2B5EF4-FFF2-40B4-BE49-F238E27FC236}">
                <a16:creationId xmlns:a16="http://schemas.microsoft.com/office/drawing/2014/main" id="{718AAFCC-40F7-4470-8BD3-3192AA559756}"/>
              </a:ext>
            </a:extLst>
          </p:cNvPr>
          <p:cNvSpPr>
            <a:spLocks noGrp="1"/>
          </p:cNvSpPr>
          <p:nvPr>
            <p:ph type="body" sz="quarter" idx="12"/>
          </p:nvPr>
        </p:nvSpPr>
        <p:spPr/>
        <p:txBody>
          <a:bodyPr/>
          <a:lstStyle/>
          <a:p>
            <a:endParaRPr lang="ja-JP" altLang="en-US"/>
          </a:p>
        </p:txBody>
      </p:sp>
      <p:sp>
        <p:nvSpPr>
          <p:cNvPr id="33" name="テキスト プレースホルダー 32">
            <a:extLst>
              <a:ext uri="{FF2B5EF4-FFF2-40B4-BE49-F238E27FC236}">
                <a16:creationId xmlns:a16="http://schemas.microsoft.com/office/drawing/2014/main" id="{B05C3676-035B-AA5F-A6A1-2C4119A2B196}"/>
              </a:ext>
            </a:extLst>
          </p:cNvPr>
          <p:cNvSpPr>
            <a:spLocks noGrp="1"/>
          </p:cNvSpPr>
          <p:nvPr>
            <p:ph type="body" sz="quarter" idx="15"/>
          </p:nvPr>
        </p:nvSpPr>
        <p:spPr/>
        <p:txBody>
          <a:bodyPr/>
          <a:lstStyle/>
          <a:p>
            <a:endParaRPr lang="ja-JP" altLang="en-US"/>
          </a:p>
        </p:txBody>
      </p:sp>
      <p:sp>
        <p:nvSpPr>
          <p:cNvPr id="34" name="テキスト プレースホルダー 33">
            <a:extLst>
              <a:ext uri="{FF2B5EF4-FFF2-40B4-BE49-F238E27FC236}">
                <a16:creationId xmlns:a16="http://schemas.microsoft.com/office/drawing/2014/main" id="{834F272B-765E-EF4F-0399-0387FDD491A5}"/>
              </a:ext>
            </a:extLst>
          </p:cNvPr>
          <p:cNvSpPr>
            <a:spLocks noGrp="1"/>
          </p:cNvSpPr>
          <p:nvPr>
            <p:ph type="body" sz="quarter" idx="16"/>
          </p:nvPr>
        </p:nvSpPr>
        <p:spPr/>
        <p:txBody>
          <a:bodyPr/>
          <a:lstStyle/>
          <a:p>
            <a:endParaRPr lang="ja-JP" altLang="en-US"/>
          </a:p>
        </p:txBody>
      </p:sp>
      <p:sp>
        <p:nvSpPr>
          <p:cNvPr id="35" name="テキスト プレースホルダー 34">
            <a:extLst>
              <a:ext uri="{FF2B5EF4-FFF2-40B4-BE49-F238E27FC236}">
                <a16:creationId xmlns:a16="http://schemas.microsoft.com/office/drawing/2014/main" id="{593DAF56-0CD3-6DB5-055A-78369319582B}"/>
              </a:ext>
            </a:extLst>
          </p:cNvPr>
          <p:cNvSpPr>
            <a:spLocks noGrp="1"/>
          </p:cNvSpPr>
          <p:nvPr>
            <p:ph type="body" sz="quarter" idx="17"/>
          </p:nvPr>
        </p:nvSpPr>
        <p:spPr/>
        <p:txBody>
          <a:bodyPr/>
          <a:lstStyle/>
          <a:p>
            <a:endParaRPr lang="ja-JP" altLang="en-US"/>
          </a:p>
        </p:txBody>
      </p:sp>
      <p:sp>
        <p:nvSpPr>
          <p:cNvPr id="36" name="テキスト プレースホルダー 35">
            <a:extLst>
              <a:ext uri="{FF2B5EF4-FFF2-40B4-BE49-F238E27FC236}">
                <a16:creationId xmlns:a16="http://schemas.microsoft.com/office/drawing/2014/main" id="{1FD32235-49D1-7A5B-432C-C1CD22DF32FF}"/>
              </a:ext>
            </a:extLst>
          </p:cNvPr>
          <p:cNvSpPr>
            <a:spLocks noGrp="1"/>
          </p:cNvSpPr>
          <p:nvPr>
            <p:ph type="body" sz="quarter" idx="18"/>
          </p:nvPr>
        </p:nvSpPr>
        <p:spPr/>
        <p:txBody>
          <a:bodyPr/>
          <a:lstStyle/>
          <a:p>
            <a:endParaRPr lang="ja-JP" altLang="en-US"/>
          </a:p>
        </p:txBody>
      </p:sp>
      <p:sp>
        <p:nvSpPr>
          <p:cNvPr id="37" name="テキスト プレースホルダー 36">
            <a:extLst>
              <a:ext uri="{FF2B5EF4-FFF2-40B4-BE49-F238E27FC236}">
                <a16:creationId xmlns:a16="http://schemas.microsoft.com/office/drawing/2014/main" id="{32F89F3F-3653-5AB4-7F9B-6B8B959950C3}"/>
              </a:ext>
            </a:extLst>
          </p:cNvPr>
          <p:cNvSpPr>
            <a:spLocks noGrp="1"/>
          </p:cNvSpPr>
          <p:nvPr>
            <p:ph type="body" sz="quarter" idx="19"/>
          </p:nvPr>
        </p:nvSpPr>
        <p:spPr/>
        <p:txBody>
          <a:bodyPr/>
          <a:lstStyle/>
          <a:p>
            <a:endParaRPr lang="ja-JP" altLang="en-US"/>
          </a:p>
        </p:txBody>
      </p:sp>
      <p:sp>
        <p:nvSpPr>
          <p:cNvPr id="38" name="テキスト プレースホルダー 37">
            <a:extLst>
              <a:ext uri="{FF2B5EF4-FFF2-40B4-BE49-F238E27FC236}">
                <a16:creationId xmlns:a16="http://schemas.microsoft.com/office/drawing/2014/main" id="{AEC5FD3F-58D7-C497-461E-4D64B296DBA0}"/>
              </a:ext>
            </a:extLst>
          </p:cNvPr>
          <p:cNvSpPr>
            <a:spLocks noGrp="1"/>
          </p:cNvSpPr>
          <p:nvPr>
            <p:ph type="body" sz="quarter" idx="20"/>
          </p:nvPr>
        </p:nvSpPr>
        <p:spPr/>
        <p:txBody>
          <a:bodyPr/>
          <a:lstStyle/>
          <a:p>
            <a:endParaRPr lang="ja-JP" altLang="en-US"/>
          </a:p>
        </p:txBody>
      </p:sp>
      <p:sp>
        <p:nvSpPr>
          <p:cNvPr id="26" name="正方形/長方形 25">
            <a:extLst>
              <a:ext uri="{FF2B5EF4-FFF2-40B4-BE49-F238E27FC236}">
                <a16:creationId xmlns:a16="http://schemas.microsoft.com/office/drawing/2014/main" id="{35A5473C-FAC9-1C17-5D99-13177D49C6A8}"/>
              </a:ext>
            </a:extLst>
          </p:cNvPr>
          <p:cNvSpPr/>
          <p:nvPr/>
        </p:nvSpPr>
        <p:spPr>
          <a:xfrm>
            <a:off x="5562970" y="1391094"/>
            <a:ext cx="3703320" cy="4078181"/>
          </a:xfrm>
          <a:prstGeom prst="rect">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200" dirty="0">
                <a:solidFill>
                  <a:schemeClr val="tx1"/>
                </a:solidFill>
                <a:latin typeface="+mn-ea"/>
              </a:rPr>
              <a:t>商品・サービスのイメージ図等の貼り付け欄です。</a:t>
            </a:r>
            <a:endParaRPr kumimoji="1" lang="en-US" altLang="ja-JP" sz="1200" dirty="0">
              <a:solidFill>
                <a:schemeClr val="tx1"/>
              </a:solidFill>
              <a:latin typeface="+mn-ea"/>
            </a:endParaRPr>
          </a:p>
          <a:p>
            <a:pPr algn="ctr"/>
            <a:r>
              <a:rPr kumimoji="1" lang="ja-JP" altLang="en-US" sz="1200" dirty="0">
                <a:solidFill>
                  <a:schemeClr val="tx1"/>
                </a:solidFill>
                <a:latin typeface="+mn-ea"/>
              </a:rPr>
              <a:t>（枠内に収まれば形式は自由）</a:t>
            </a:r>
          </a:p>
        </p:txBody>
      </p:sp>
      <p:sp>
        <p:nvSpPr>
          <p:cNvPr id="27" name="吹き出し: 角を丸めた四角形 26">
            <a:extLst>
              <a:ext uri="{FF2B5EF4-FFF2-40B4-BE49-F238E27FC236}">
                <a16:creationId xmlns:a16="http://schemas.microsoft.com/office/drawing/2014/main" id="{08515E2D-33C5-0D65-99BB-3D7484AE4854}"/>
              </a:ext>
            </a:extLst>
          </p:cNvPr>
          <p:cNvSpPr/>
          <p:nvPr/>
        </p:nvSpPr>
        <p:spPr>
          <a:xfrm>
            <a:off x="2968154" y="672289"/>
            <a:ext cx="1984846" cy="469905"/>
          </a:xfrm>
          <a:prstGeom prst="wedgeRoundRectCallout">
            <a:avLst>
              <a:gd name="adj1" fmla="val -65623"/>
              <a:gd name="adj2" fmla="val 48987"/>
              <a:gd name="adj3" fmla="val 16667"/>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200" dirty="0">
                <a:solidFill>
                  <a:schemeClr val="tx1"/>
                </a:solidFill>
                <a:latin typeface="+mn-ea"/>
                <a:cs typeface="メイリオ" panose="020B0604030504040204" pitchFamily="50" charset="-128"/>
              </a:rPr>
              <a:t>当てはまるもののみ残し、</a:t>
            </a:r>
            <a:endParaRPr kumimoji="1" lang="en-US" altLang="ja-JP" sz="1200" dirty="0">
              <a:solidFill>
                <a:schemeClr val="tx1"/>
              </a:solidFill>
              <a:latin typeface="+mn-ea"/>
              <a:cs typeface="メイリオ" panose="020B0604030504040204" pitchFamily="50" charset="-128"/>
            </a:endParaRPr>
          </a:p>
          <a:p>
            <a:pPr algn="ctr"/>
            <a:r>
              <a:rPr kumimoji="1" lang="ja-JP" altLang="en-US" sz="1200" dirty="0">
                <a:solidFill>
                  <a:schemeClr val="tx1"/>
                </a:solidFill>
                <a:latin typeface="+mn-ea"/>
                <a:cs typeface="メイリオ" panose="020B0604030504040204" pitchFamily="50" charset="-128"/>
              </a:rPr>
              <a:t>他は削除してください</a:t>
            </a:r>
          </a:p>
        </p:txBody>
      </p:sp>
      <p:sp>
        <p:nvSpPr>
          <p:cNvPr id="28" name="正方形/長方形 27">
            <a:extLst>
              <a:ext uri="{FF2B5EF4-FFF2-40B4-BE49-F238E27FC236}">
                <a16:creationId xmlns:a16="http://schemas.microsoft.com/office/drawing/2014/main" id="{9C19F5E1-55EE-D353-0483-93C3B2D8277A}"/>
              </a:ext>
            </a:extLst>
          </p:cNvPr>
          <p:cNvSpPr/>
          <p:nvPr/>
        </p:nvSpPr>
        <p:spPr>
          <a:xfrm>
            <a:off x="10040662" y="16436"/>
            <a:ext cx="2832058" cy="1267530"/>
          </a:xfrm>
          <a:prstGeom prst="rect">
            <a:avLst/>
          </a:prstGeom>
          <a:solidFill>
            <a:schemeClr val="accent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ja-JP" altLang="en-US" sz="1400" b="1" dirty="0">
                <a:solidFill>
                  <a:schemeClr val="bg1"/>
                </a:solidFill>
                <a:latin typeface="+mn-ea"/>
                <a:cs typeface="メイリオ" panose="020B0604030504040204" pitchFamily="50" charset="-128"/>
              </a:rPr>
              <a:t>本資料は</a:t>
            </a:r>
            <a:r>
              <a:rPr kumimoji="1" lang="en-US" altLang="ja-JP" sz="1400" b="1" dirty="0">
                <a:solidFill>
                  <a:schemeClr val="bg1"/>
                </a:solidFill>
                <a:latin typeface="+mn-ea"/>
                <a:cs typeface="メイリオ" panose="020B0604030504040204" pitchFamily="50" charset="-128"/>
              </a:rPr>
              <a:t>Web</a:t>
            </a:r>
            <a:r>
              <a:rPr kumimoji="1" lang="ja-JP" altLang="en-US" sz="1400" b="1" dirty="0">
                <a:solidFill>
                  <a:schemeClr val="bg1"/>
                </a:solidFill>
                <a:latin typeface="+mn-ea"/>
                <a:cs typeface="メイリオ" panose="020B0604030504040204" pitchFamily="50" charset="-128"/>
              </a:rPr>
              <a:t>サイトで</a:t>
            </a:r>
            <a:br>
              <a:rPr kumimoji="1" lang="en-US" altLang="ja-JP" sz="1400" b="1" dirty="0">
                <a:solidFill>
                  <a:schemeClr val="bg1"/>
                </a:solidFill>
                <a:latin typeface="+mn-ea"/>
                <a:cs typeface="メイリオ" panose="020B0604030504040204" pitchFamily="50" charset="-128"/>
              </a:rPr>
            </a:br>
            <a:r>
              <a:rPr kumimoji="1" lang="ja-JP" altLang="en-US" sz="1400" b="1" dirty="0">
                <a:solidFill>
                  <a:schemeClr val="bg1"/>
                </a:solidFill>
                <a:latin typeface="+mn-ea"/>
                <a:cs typeface="メイリオ" panose="020B0604030504040204" pitchFamily="50" charset="-128"/>
              </a:rPr>
              <a:t>公開されます。</a:t>
            </a:r>
          </a:p>
        </p:txBody>
      </p:sp>
      <p:sp>
        <p:nvSpPr>
          <p:cNvPr id="29" name="吹き出し: 角を丸めた四角形 28">
            <a:extLst>
              <a:ext uri="{FF2B5EF4-FFF2-40B4-BE49-F238E27FC236}">
                <a16:creationId xmlns:a16="http://schemas.microsoft.com/office/drawing/2014/main" id="{6CEB22B6-A70A-D2E3-2F19-E02598796890}"/>
              </a:ext>
            </a:extLst>
          </p:cNvPr>
          <p:cNvSpPr/>
          <p:nvPr/>
        </p:nvSpPr>
        <p:spPr>
          <a:xfrm>
            <a:off x="9360487" y="5706142"/>
            <a:ext cx="3280245" cy="469905"/>
          </a:xfrm>
          <a:prstGeom prst="wedgeRoundRectCallout">
            <a:avLst>
              <a:gd name="adj1" fmla="val -54266"/>
              <a:gd name="adj2" fmla="val 52591"/>
              <a:gd name="adj3" fmla="val 16667"/>
            </a:avLst>
          </a:prstGeom>
          <a:solidFill>
            <a:schemeClr val="bg1"/>
          </a:solidFill>
          <a:ln w="381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nchorCtr="0"/>
          <a:lstStyle/>
          <a:p>
            <a:pPr algn="ctr"/>
            <a:r>
              <a:rPr kumimoji="1" lang="en-US" altLang="ja-JP" sz="1200" dirty="0">
                <a:solidFill>
                  <a:schemeClr val="tx1"/>
                </a:solidFill>
                <a:latin typeface="+mn-ea"/>
                <a:cs typeface="メイリオ" panose="020B0604030504040204" pitchFamily="50" charset="-128"/>
              </a:rPr>
              <a:t>Web</a:t>
            </a:r>
            <a:r>
              <a:rPr kumimoji="1" lang="ja-JP" altLang="en-US" sz="1200" dirty="0">
                <a:solidFill>
                  <a:schemeClr val="tx1"/>
                </a:solidFill>
                <a:latin typeface="+mn-ea"/>
                <a:cs typeface="メイリオ" panose="020B0604030504040204" pitchFamily="50" charset="-128"/>
              </a:rPr>
              <a:t>サイトでの公開を前提に記入してください。</a:t>
            </a:r>
            <a:endParaRPr kumimoji="1" lang="en-US" altLang="ja-JP" sz="1200" dirty="0">
              <a:solidFill>
                <a:schemeClr val="tx1"/>
              </a:solidFill>
              <a:latin typeface="+mn-ea"/>
              <a:cs typeface="メイリオ" panose="020B0604030504040204" pitchFamily="50" charset="-128"/>
            </a:endParaRPr>
          </a:p>
          <a:p>
            <a:pPr algn="ctr"/>
            <a:r>
              <a:rPr kumimoji="1" lang="ja-JP" altLang="en-US" sz="1200" dirty="0">
                <a:solidFill>
                  <a:schemeClr val="tx1"/>
                </a:solidFill>
                <a:latin typeface="+mn-ea"/>
                <a:cs typeface="メイリオ" panose="020B0604030504040204" pitchFamily="50" charset="-128"/>
              </a:rPr>
              <a:t>記入できない箇所は、空欄で構いません</a:t>
            </a:r>
          </a:p>
        </p:txBody>
      </p:sp>
      <p:grpSp>
        <p:nvGrpSpPr>
          <p:cNvPr id="62" name="グループ化 61">
            <a:extLst>
              <a:ext uri="{FF2B5EF4-FFF2-40B4-BE49-F238E27FC236}">
                <a16:creationId xmlns:a16="http://schemas.microsoft.com/office/drawing/2014/main" id="{6A000EEA-1D29-D5A6-6B0D-53BBB69ABADA}"/>
              </a:ext>
            </a:extLst>
          </p:cNvPr>
          <p:cNvGrpSpPr/>
          <p:nvPr/>
        </p:nvGrpSpPr>
        <p:grpSpPr>
          <a:xfrm>
            <a:off x="326098" y="1328825"/>
            <a:ext cx="4435449" cy="324000"/>
            <a:chOff x="322487" y="1630577"/>
            <a:chExt cx="4435449" cy="324000"/>
          </a:xfrm>
          <a:solidFill>
            <a:schemeClr val="tx2">
              <a:lumMod val="60000"/>
              <a:lumOff val="40000"/>
            </a:schemeClr>
          </a:solidFill>
        </p:grpSpPr>
        <p:sp>
          <p:nvSpPr>
            <p:cNvPr id="63" name="正方形/長方形 10">
              <a:extLst>
                <a:ext uri="{FF2B5EF4-FFF2-40B4-BE49-F238E27FC236}">
                  <a16:creationId xmlns:a16="http://schemas.microsoft.com/office/drawing/2014/main" id="{8DF80D5F-214F-D748-952C-B9C3253DD66B}"/>
                </a:ext>
              </a:extLst>
            </p:cNvPr>
            <p:cNvSpPr/>
            <p:nvPr userDrawn="1"/>
          </p:nvSpPr>
          <p:spPr>
            <a:xfrm>
              <a:off x="322487" y="1630577"/>
              <a:ext cx="828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10</a:t>
              </a:r>
              <a:r>
                <a:rPr kumimoji="1" lang="ja-JP" altLang="en-US" sz="1050" b="1" dirty="0">
                  <a:solidFill>
                    <a:schemeClr val="bg1"/>
                  </a:solidFill>
                  <a:latin typeface="+mn-ea"/>
                  <a:cs typeface="メイリオ" panose="020B0604030504040204" pitchFamily="50" charset="-128"/>
                </a:rPr>
                <a:t>代後半</a:t>
              </a:r>
              <a:endParaRPr kumimoji="1" lang="en-US" altLang="ja-JP" sz="1050" b="1" dirty="0">
                <a:solidFill>
                  <a:schemeClr val="bg1"/>
                </a:solidFill>
                <a:latin typeface="+mn-ea"/>
                <a:cs typeface="メイリオ" panose="020B0604030504040204" pitchFamily="50" charset="-128"/>
              </a:endParaRPr>
            </a:p>
            <a:p>
              <a:pPr algn="ctr"/>
              <a:r>
                <a:rPr kumimoji="1" lang="en-US" altLang="ja-JP" sz="600" b="0" dirty="0">
                  <a:solidFill>
                    <a:schemeClr val="bg1"/>
                  </a:solidFill>
                  <a:latin typeface="+mn-ea"/>
                  <a:cs typeface="メイリオ" panose="020B0604030504040204" pitchFamily="50" charset="-128"/>
                </a:rPr>
                <a:t>(</a:t>
              </a:r>
              <a:r>
                <a:rPr kumimoji="1" lang="ja-JP" altLang="en-US" sz="600" b="0" dirty="0">
                  <a:solidFill>
                    <a:schemeClr val="bg1"/>
                  </a:solidFill>
                  <a:latin typeface="+mn-ea"/>
                  <a:cs typeface="メイリオ" panose="020B0604030504040204" pitchFamily="50" charset="-128"/>
                </a:rPr>
                <a:t>高校生・大学生</a:t>
              </a:r>
              <a:r>
                <a:rPr kumimoji="1" lang="en-US" altLang="ja-JP" sz="600" b="0" dirty="0">
                  <a:solidFill>
                    <a:schemeClr val="bg1"/>
                  </a:solidFill>
                  <a:latin typeface="+mn-ea"/>
                  <a:cs typeface="メイリオ" panose="020B0604030504040204" pitchFamily="50" charset="-128"/>
                </a:rPr>
                <a:t>)</a:t>
              </a:r>
              <a:endParaRPr kumimoji="1" lang="ja-JP" altLang="en-US" sz="600" b="0" dirty="0">
                <a:solidFill>
                  <a:schemeClr val="bg1"/>
                </a:solidFill>
                <a:latin typeface="+mn-ea"/>
                <a:cs typeface="メイリオ" panose="020B0604030504040204" pitchFamily="50" charset="-128"/>
              </a:endParaRPr>
            </a:p>
          </p:txBody>
        </p:sp>
        <p:sp>
          <p:nvSpPr>
            <p:cNvPr id="64" name="正方形/長方形 11">
              <a:extLst>
                <a:ext uri="{FF2B5EF4-FFF2-40B4-BE49-F238E27FC236}">
                  <a16:creationId xmlns:a16="http://schemas.microsoft.com/office/drawing/2014/main" id="{371356A9-2213-D34A-A4EB-7C12E9169BDB}"/>
                </a:ext>
              </a:extLst>
            </p:cNvPr>
            <p:cNvSpPr/>
            <p:nvPr userDrawn="1"/>
          </p:nvSpPr>
          <p:spPr>
            <a:xfrm>
              <a:off x="1224349" y="1630577"/>
              <a:ext cx="828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20</a:t>
              </a:r>
              <a:r>
                <a:rPr kumimoji="1" lang="ja-JP" altLang="en-US" sz="1050" b="1" dirty="0">
                  <a:solidFill>
                    <a:schemeClr val="bg1"/>
                  </a:solidFill>
                  <a:latin typeface="+mn-ea"/>
                  <a:cs typeface="メイリオ" panose="020B0604030504040204" pitchFamily="50" charset="-128"/>
                </a:rPr>
                <a:t>代前半</a:t>
              </a:r>
              <a:endParaRPr kumimoji="1" lang="en-US" altLang="ja-JP" sz="1050" b="1" dirty="0">
                <a:solidFill>
                  <a:schemeClr val="bg1"/>
                </a:solidFill>
                <a:latin typeface="+mn-ea"/>
                <a:cs typeface="メイリオ" panose="020B0604030504040204" pitchFamily="50" charset="-128"/>
              </a:endParaRPr>
            </a:p>
            <a:p>
              <a:pPr algn="ctr"/>
              <a:r>
                <a:rPr kumimoji="1" lang="en-US" altLang="ja-JP" sz="600" b="0" kern="1200" dirty="0">
                  <a:solidFill>
                    <a:schemeClr val="bg1"/>
                  </a:solidFill>
                  <a:latin typeface="+mn-ea"/>
                  <a:ea typeface="+mn-ea"/>
                  <a:cs typeface="メイリオ" panose="020B0604030504040204" pitchFamily="50" charset="-128"/>
                </a:rPr>
                <a:t>(</a:t>
              </a:r>
              <a:r>
                <a:rPr kumimoji="1" lang="ja-JP" altLang="en-US" sz="600" b="0" kern="1200" dirty="0">
                  <a:solidFill>
                    <a:schemeClr val="bg1"/>
                  </a:solidFill>
                  <a:latin typeface="+mn-ea"/>
                  <a:ea typeface="+mn-ea"/>
                  <a:cs typeface="メイリオ" panose="020B0604030504040204" pitchFamily="50" charset="-128"/>
                </a:rPr>
                <a:t>大学生・若手社会人</a:t>
              </a:r>
              <a:r>
                <a:rPr kumimoji="1" lang="en-US" altLang="ja-JP" sz="600" b="0" kern="1200" dirty="0">
                  <a:solidFill>
                    <a:schemeClr val="bg1"/>
                  </a:solidFill>
                  <a:latin typeface="+mn-ea"/>
                  <a:ea typeface="+mn-ea"/>
                  <a:cs typeface="メイリオ" panose="020B0604030504040204" pitchFamily="50" charset="-128"/>
                </a:rPr>
                <a:t>)</a:t>
              </a:r>
              <a:endParaRPr kumimoji="1" lang="ja-JP" altLang="en-US" sz="600" b="0" kern="1200" dirty="0">
                <a:solidFill>
                  <a:schemeClr val="bg1"/>
                </a:solidFill>
                <a:latin typeface="+mn-ea"/>
                <a:ea typeface="+mn-ea"/>
                <a:cs typeface="メイリオ" panose="020B0604030504040204" pitchFamily="50" charset="-128"/>
              </a:endParaRPr>
            </a:p>
          </p:txBody>
        </p:sp>
        <p:sp>
          <p:nvSpPr>
            <p:cNvPr id="65" name="正方形/長方形 12">
              <a:extLst>
                <a:ext uri="{FF2B5EF4-FFF2-40B4-BE49-F238E27FC236}">
                  <a16:creationId xmlns:a16="http://schemas.microsoft.com/office/drawing/2014/main" id="{40C486B4-8BD6-5C3D-46A6-FFFC1B4D84FA}"/>
                </a:ext>
              </a:extLst>
            </p:cNvPr>
            <p:cNvSpPr/>
            <p:nvPr userDrawn="1"/>
          </p:nvSpPr>
          <p:spPr>
            <a:xfrm>
              <a:off x="2126211" y="1630577"/>
              <a:ext cx="828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20</a:t>
              </a:r>
              <a:r>
                <a:rPr kumimoji="1" lang="ja-JP" altLang="en-US" sz="1050" b="1" dirty="0">
                  <a:solidFill>
                    <a:schemeClr val="bg1"/>
                  </a:solidFill>
                  <a:latin typeface="+mn-ea"/>
                  <a:cs typeface="メイリオ" panose="020B0604030504040204" pitchFamily="50" charset="-128"/>
                </a:rPr>
                <a:t>代後半</a:t>
              </a:r>
              <a:br>
                <a:rPr kumimoji="1" lang="en-US" altLang="ja-JP" sz="1050" b="1" dirty="0">
                  <a:solidFill>
                    <a:schemeClr val="bg1"/>
                  </a:solidFill>
                  <a:latin typeface="+mn-ea"/>
                  <a:cs typeface="メイリオ" panose="020B0604030504040204" pitchFamily="50" charset="-128"/>
                </a:rPr>
              </a:br>
              <a:r>
                <a:rPr kumimoji="1" lang="ja-JP" altLang="en-US" sz="600" b="0" kern="1200" dirty="0">
                  <a:solidFill>
                    <a:schemeClr val="bg1"/>
                  </a:solidFill>
                  <a:latin typeface="+mn-ea"/>
                  <a:ea typeface="+mn-ea"/>
                  <a:cs typeface="メイリオ" panose="020B0604030504040204" pitchFamily="50" charset="-128"/>
                </a:rPr>
                <a:t>（若手社会人）</a:t>
              </a:r>
            </a:p>
          </p:txBody>
        </p:sp>
        <p:sp>
          <p:nvSpPr>
            <p:cNvPr id="66" name="正方形/長方形 13">
              <a:extLst>
                <a:ext uri="{FF2B5EF4-FFF2-40B4-BE49-F238E27FC236}">
                  <a16:creationId xmlns:a16="http://schemas.microsoft.com/office/drawing/2014/main" id="{8876F41A-116F-34D7-CBD8-4CB03BF2A45E}"/>
                </a:ext>
              </a:extLst>
            </p:cNvPr>
            <p:cNvSpPr/>
            <p:nvPr userDrawn="1"/>
          </p:nvSpPr>
          <p:spPr>
            <a:xfrm>
              <a:off x="3028073" y="1630577"/>
              <a:ext cx="828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30</a:t>
              </a:r>
              <a:r>
                <a:rPr kumimoji="1" lang="ja-JP" altLang="en-US" sz="1050" b="1" dirty="0">
                  <a:solidFill>
                    <a:schemeClr val="bg1"/>
                  </a:solidFill>
                  <a:latin typeface="+mn-ea"/>
                  <a:cs typeface="メイリオ" panose="020B0604030504040204" pitchFamily="50" charset="-128"/>
                </a:rPr>
                <a:t>代前半</a:t>
              </a:r>
              <a:br>
                <a:rPr kumimoji="1" lang="en-US" altLang="ja-JP" sz="1050" b="1" dirty="0">
                  <a:solidFill>
                    <a:schemeClr val="bg1"/>
                  </a:solidFill>
                  <a:latin typeface="+mn-ea"/>
                  <a:cs typeface="メイリオ" panose="020B0604030504040204" pitchFamily="50" charset="-128"/>
                </a:rPr>
              </a:br>
              <a:r>
                <a:rPr kumimoji="1" lang="en-US" altLang="ja-JP" sz="600" b="0" kern="1200" dirty="0">
                  <a:solidFill>
                    <a:schemeClr val="bg1"/>
                  </a:solidFill>
                  <a:latin typeface="+mn-ea"/>
                  <a:ea typeface="+mn-ea"/>
                  <a:cs typeface="メイリオ" panose="020B0604030504040204" pitchFamily="50" charset="-128"/>
                </a:rPr>
                <a:t>(</a:t>
              </a:r>
              <a:r>
                <a:rPr kumimoji="1" lang="ja-JP" altLang="en-US" sz="600" b="0" kern="1200" dirty="0">
                  <a:solidFill>
                    <a:schemeClr val="bg1"/>
                  </a:solidFill>
                  <a:latin typeface="+mn-ea"/>
                  <a:ea typeface="+mn-ea"/>
                  <a:cs typeface="メイリオ" panose="020B0604030504040204" pitchFamily="50" charset="-128"/>
                </a:rPr>
                <a:t>中堅社会人</a:t>
              </a:r>
              <a:r>
                <a:rPr kumimoji="1" lang="en-US" altLang="ja-JP" sz="600" b="0" kern="1200" dirty="0">
                  <a:solidFill>
                    <a:schemeClr val="bg1"/>
                  </a:solidFill>
                  <a:latin typeface="+mn-ea"/>
                  <a:ea typeface="+mn-ea"/>
                  <a:cs typeface="メイリオ" panose="020B0604030504040204" pitchFamily="50" charset="-128"/>
                </a:rPr>
                <a:t>)</a:t>
              </a:r>
              <a:endParaRPr kumimoji="1" lang="en-US" altLang="ja-JP" sz="600" b="0" kern="1200" dirty="0">
                <a:solidFill>
                  <a:schemeClr val="bg1"/>
                </a:solidFill>
                <a:latin typeface="+mn-ea"/>
                <a:ea typeface="+mn-ea"/>
              </a:endParaRPr>
            </a:p>
          </p:txBody>
        </p:sp>
        <p:sp>
          <p:nvSpPr>
            <p:cNvPr id="67" name="正方形/長方形 14">
              <a:extLst>
                <a:ext uri="{FF2B5EF4-FFF2-40B4-BE49-F238E27FC236}">
                  <a16:creationId xmlns:a16="http://schemas.microsoft.com/office/drawing/2014/main" id="{36E21AFC-2A47-7E22-9E60-2C293E45D9EB}"/>
                </a:ext>
              </a:extLst>
            </p:cNvPr>
            <p:cNvSpPr/>
            <p:nvPr userDrawn="1"/>
          </p:nvSpPr>
          <p:spPr>
            <a:xfrm>
              <a:off x="3929936" y="1630577"/>
              <a:ext cx="828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ja-JP" altLang="en-US" sz="1050" b="1" dirty="0">
                  <a:solidFill>
                    <a:schemeClr val="bg1"/>
                  </a:solidFill>
                  <a:latin typeface="+mn-ea"/>
                  <a:cs typeface="メイリオ" panose="020B0604030504040204" pitchFamily="50" charset="-128"/>
                </a:rPr>
                <a:t>その他</a:t>
              </a:r>
              <a:endParaRPr kumimoji="1" lang="en-US" altLang="ja-JP" sz="600" b="1" dirty="0">
                <a:solidFill>
                  <a:schemeClr val="bg1"/>
                </a:solidFill>
                <a:latin typeface="+mn-ea"/>
              </a:endParaRPr>
            </a:p>
          </p:txBody>
        </p:sp>
      </p:grpSp>
      <p:grpSp>
        <p:nvGrpSpPr>
          <p:cNvPr id="68" name="グループ化 67">
            <a:extLst>
              <a:ext uri="{FF2B5EF4-FFF2-40B4-BE49-F238E27FC236}">
                <a16:creationId xmlns:a16="http://schemas.microsoft.com/office/drawing/2014/main" id="{255C8A60-8E9F-5E4A-2392-2EAD276BF329}"/>
              </a:ext>
            </a:extLst>
          </p:cNvPr>
          <p:cNvGrpSpPr/>
          <p:nvPr/>
        </p:nvGrpSpPr>
        <p:grpSpPr>
          <a:xfrm>
            <a:off x="326098" y="2161143"/>
            <a:ext cx="4435449" cy="714802"/>
            <a:chOff x="326098" y="2356830"/>
            <a:chExt cx="4435449" cy="714802"/>
          </a:xfrm>
          <a:solidFill>
            <a:schemeClr val="tx2">
              <a:lumMod val="75000"/>
            </a:schemeClr>
          </a:solidFill>
        </p:grpSpPr>
        <p:sp>
          <p:nvSpPr>
            <p:cNvPr id="69" name="正方形/長方形 15">
              <a:extLst>
                <a:ext uri="{FF2B5EF4-FFF2-40B4-BE49-F238E27FC236}">
                  <a16:creationId xmlns:a16="http://schemas.microsoft.com/office/drawing/2014/main" id="{4B4E4412-7684-92E4-7318-1120D75108DF}"/>
                </a:ext>
              </a:extLst>
            </p:cNvPr>
            <p:cNvSpPr/>
            <p:nvPr userDrawn="1"/>
          </p:nvSpPr>
          <p:spPr>
            <a:xfrm>
              <a:off x="326098" y="2356830"/>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ワークショップ</a:t>
              </a:r>
            </a:p>
          </p:txBody>
        </p:sp>
        <p:sp>
          <p:nvSpPr>
            <p:cNvPr id="70" name="正方形/長方形 16">
              <a:extLst>
                <a:ext uri="{FF2B5EF4-FFF2-40B4-BE49-F238E27FC236}">
                  <a16:creationId xmlns:a16="http://schemas.microsoft.com/office/drawing/2014/main" id="{362D30E7-9062-26EF-E3E3-CFB790103A97}"/>
                </a:ext>
              </a:extLst>
            </p:cNvPr>
            <p:cNvSpPr/>
            <p:nvPr userDrawn="1"/>
          </p:nvSpPr>
          <p:spPr>
            <a:xfrm>
              <a:off x="1444581" y="2356830"/>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ヒアリング・</a:t>
              </a:r>
              <a:endParaRPr kumimoji="1" lang="en-US" altLang="ja-JP" sz="1000" b="1" dirty="0">
                <a:solidFill>
                  <a:schemeClr val="bg1"/>
                </a:solidFill>
                <a:latin typeface="+mn-ea"/>
                <a:cs typeface="メイリオ" panose="020B0604030504040204" pitchFamily="50" charset="-128"/>
              </a:endParaRPr>
            </a:p>
            <a:p>
              <a:pPr algn="ctr"/>
              <a:r>
                <a:rPr kumimoji="1" lang="ja-JP" altLang="en-US" sz="1000" b="1" dirty="0">
                  <a:solidFill>
                    <a:schemeClr val="bg1"/>
                  </a:solidFill>
                  <a:latin typeface="+mn-ea"/>
                  <a:cs typeface="メイリオ" panose="020B0604030504040204" pitchFamily="50" charset="-128"/>
                </a:rPr>
                <a:t>カウンセリング</a:t>
              </a:r>
              <a:endParaRPr kumimoji="1" lang="ja-JP" altLang="en-US" sz="500" dirty="0">
                <a:solidFill>
                  <a:schemeClr val="bg1"/>
                </a:solidFill>
                <a:latin typeface="+mn-ea"/>
                <a:cs typeface="メイリオ" panose="020B0604030504040204" pitchFamily="50" charset="-128"/>
              </a:endParaRPr>
            </a:p>
          </p:txBody>
        </p:sp>
        <p:sp>
          <p:nvSpPr>
            <p:cNvPr id="71" name="正方形/長方形 17">
              <a:extLst>
                <a:ext uri="{FF2B5EF4-FFF2-40B4-BE49-F238E27FC236}">
                  <a16:creationId xmlns:a16="http://schemas.microsoft.com/office/drawing/2014/main" id="{ABF045FB-D6DD-B3F2-AF9D-BF57C5BD2D98}"/>
                </a:ext>
              </a:extLst>
            </p:cNvPr>
            <p:cNvSpPr/>
            <p:nvPr userDrawn="1"/>
          </p:nvSpPr>
          <p:spPr>
            <a:xfrm>
              <a:off x="2563064" y="2356830"/>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模擬体験・</a:t>
              </a:r>
              <a:endParaRPr kumimoji="1" lang="en-US" altLang="ja-JP" sz="1000" b="1" dirty="0">
                <a:solidFill>
                  <a:schemeClr val="bg1"/>
                </a:solidFill>
                <a:latin typeface="+mn-ea"/>
                <a:cs typeface="メイリオ" panose="020B0604030504040204" pitchFamily="50" charset="-128"/>
              </a:endParaRPr>
            </a:p>
            <a:p>
              <a:pPr algn="ctr"/>
              <a:r>
                <a:rPr kumimoji="1" lang="ja-JP" altLang="en-US" sz="1000" b="1" dirty="0">
                  <a:solidFill>
                    <a:schemeClr val="bg1"/>
                  </a:solidFill>
                  <a:latin typeface="+mn-ea"/>
                  <a:cs typeface="メイリオ" panose="020B0604030504040204" pitchFamily="50" charset="-128"/>
                </a:rPr>
                <a:t>シミュレーション</a:t>
              </a:r>
              <a:endParaRPr kumimoji="1" lang="ja-JP" altLang="en-US" sz="400" dirty="0">
                <a:solidFill>
                  <a:schemeClr val="bg1"/>
                </a:solidFill>
                <a:latin typeface="+mn-ea"/>
                <a:cs typeface="メイリオ" panose="020B0604030504040204" pitchFamily="50" charset="-128"/>
              </a:endParaRPr>
            </a:p>
          </p:txBody>
        </p:sp>
        <p:sp>
          <p:nvSpPr>
            <p:cNvPr id="72" name="正方形/長方形 18">
              <a:extLst>
                <a:ext uri="{FF2B5EF4-FFF2-40B4-BE49-F238E27FC236}">
                  <a16:creationId xmlns:a16="http://schemas.microsoft.com/office/drawing/2014/main" id="{26E9FE37-F138-98FC-2EC5-21271885477C}"/>
                </a:ext>
              </a:extLst>
            </p:cNvPr>
            <p:cNvSpPr/>
            <p:nvPr userDrawn="1"/>
          </p:nvSpPr>
          <p:spPr>
            <a:xfrm>
              <a:off x="3681547" y="2356830"/>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セミナー・講演</a:t>
              </a:r>
              <a:endParaRPr kumimoji="1" lang="en-US" altLang="ja-JP" sz="500" b="1" dirty="0">
                <a:solidFill>
                  <a:schemeClr val="bg1"/>
                </a:solidFill>
                <a:latin typeface="+mn-ea"/>
              </a:endParaRPr>
            </a:p>
          </p:txBody>
        </p:sp>
        <p:sp>
          <p:nvSpPr>
            <p:cNvPr id="73" name="正方形/長方形 19">
              <a:extLst>
                <a:ext uri="{FF2B5EF4-FFF2-40B4-BE49-F238E27FC236}">
                  <a16:creationId xmlns:a16="http://schemas.microsoft.com/office/drawing/2014/main" id="{A20FEEF2-3651-AD52-59CB-8334E8467120}"/>
                </a:ext>
              </a:extLst>
            </p:cNvPr>
            <p:cNvSpPr/>
            <p:nvPr userDrawn="1"/>
          </p:nvSpPr>
          <p:spPr>
            <a:xfrm>
              <a:off x="326098" y="2747632"/>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00" b="1" dirty="0">
                  <a:solidFill>
                    <a:schemeClr val="bg1"/>
                  </a:solidFill>
                  <a:latin typeface="+mn-ea"/>
                  <a:cs typeface="メイリオ" panose="020B0604030504040204" pitchFamily="50" charset="-128"/>
                </a:rPr>
                <a:t>E</a:t>
              </a:r>
              <a:r>
                <a:rPr kumimoji="1" lang="ja-JP" altLang="en-US" sz="1000" b="1" dirty="0">
                  <a:solidFill>
                    <a:schemeClr val="bg1"/>
                  </a:solidFill>
                  <a:latin typeface="+mn-ea"/>
                  <a:cs typeface="メイリオ" panose="020B0604030504040204" pitchFamily="50" charset="-128"/>
                </a:rPr>
                <a:t>ラーニング</a:t>
              </a:r>
            </a:p>
          </p:txBody>
        </p:sp>
        <p:sp>
          <p:nvSpPr>
            <p:cNvPr id="74" name="正方形/長方形 20">
              <a:extLst>
                <a:ext uri="{FF2B5EF4-FFF2-40B4-BE49-F238E27FC236}">
                  <a16:creationId xmlns:a16="http://schemas.microsoft.com/office/drawing/2014/main" id="{90DF624F-EB12-A3E4-E950-8516E03BCEFB}"/>
                </a:ext>
              </a:extLst>
            </p:cNvPr>
            <p:cNvSpPr/>
            <p:nvPr userDrawn="1"/>
          </p:nvSpPr>
          <p:spPr>
            <a:xfrm>
              <a:off x="1444581" y="2747632"/>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コーチング</a:t>
              </a:r>
              <a:endParaRPr kumimoji="1" lang="ja-JP" altLang="en-US" sz="500" dirty="0">
                <a:solidFill>
                  <a:schemeClr val="bg1"/>
                </a:solidFill>
                <a:latin typeface="+mn-ea"/>
                <a:cs typeface="メイリオ" panose="020B0604030504040204" pitchFamily="50" charset="-128"/>
              </a:endParaRPr>
            </a:p>
          </p:txBody>
        </p:sp>
        <p:sp>
          <p:nvSpPr>
            <p:cNvPr id="75" name="正方形/長方形 21">
              <a:extLst>
                <a:ext uri="{FF2B5EF4-FFF2-40B4-BE49-F238E27FC236}">
                  <a16:creationId xmlns:a16="http://schemas.microsoft.com/office/drawing/2014/main" id="{90D7E1C0-089F-3EA8-D81C-CCC52799175B}"/>
                </a:ext>
              </a:extLst>
            </p:cNvPr>
            <p:cNvSpPr/>
            <p:nvPr userDrawn="1"/>
          </p:nvSpPr>
          <p:spPr>
            <a:xfrm>
              <a:off x="2563064" y="2747632"/>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自宅学習ツール</a:t>
              </a:r>
              <a:endParaRPr kumimoji="1" lang="ja-JP" altLang="en-US" sz="400" dirty="0">
                <a:solidFill>
                  <a:schemeClr val="bg1"/>
                </a:solidFill>
                <a:latin typeface="+mn-ea"/>
                <a:cs typeface="メイリオ" panose="020B0604030504040204" pitchFamily="50" charset="-128"/>
              </a:endParaRPr>
            </a:p>
          </p:txBody>
        </p:sp>
        <p:sp>
          <p:nvSpPr>
            <p:cNvPr id="76" name="正方形/長方形 22">
              <a:extLst>
                <a:ext uri="{FF2B5EF4-FFF2-40B4-BE49-F238E27FC236}">
                  <a16:creationId xmlns:a16="http://schemas.microsoft.com/office/drawing/2014/main" id="{EB2E6A72-9064-11BE-986F-630F9ACCD856}"/>
                </a:ext>
              </a:extLst>
            </p:cNvPr>
            <p:cNvSpPr/>
            <p:nvPr userDrawn="1"/>
          </p:nvSpPr>
          <p:spPr>
            <a:xfrm>
              <a:off x="3681547" y="2747632"/>
              <a:ext cx="1080000" cy="324000"/>
            </a:xfrm>
            <a:prstGeom prst="round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その他</a:t>
              </a:r>
              <a:endParaRPr kumimoji="1" lang="en-US" altLang="ja-JP" sz="500" b="1" dirty="0">
                <a:solidFill>
                  <a:schemeClr val="bg1"/>
                </a:solidFill>
                <a:latin typeface="+mn-ea"/>
              </a:endParaRPr>
            </a:p>
          </p:txBody>
        </p:sp>
      </p:grpSp>
    </p:spTree>
    <p:extLst>
      <p:ext uri="{BB962C8B-B14F-4D97-AF65-F5344CB8AC3E}">
        <p14:creationId xmlns:p14="http://schemas.microsoft.com/office/powerpoint/2010/main" val="380825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2A996F-3803-6317-1EBE-DDA3B654E036}"/>
              </a:ext>
            </a:extLst>
          </p:cNvPr>
          <p:cNvSpPr>
            <a:spLocks noGrp="1"/>
          </p:cNvSpPr>
          <p:nvPr>
            <p:ph type="title"/>
          </p:nvPr>
        </p:nvSpPr>
        <p:spPr>
          <a:xfrm>
            <a:off x="199556" y="225425"/>
            <a:ext cx="9506419" cy="360362"/>
          </a:xfrm>
        </p:spPr>
        <p:txBody>
          <a:bodyPr>
            <a:normAutofit fontScale="90000"/>
          </a:bodyPr>
          <a:lstStyle/>
          <a:p>
            <a:r>
              <a:rPr lang="en-US" altLang="ja-JP" dirty="0"/>
              <a:t>Campus Design Lab</a:t>
            </a:r>
            <a:r>
              <a:rPr lang="ja-JP" altLang="en-US" dirty="0"/>
              <a:t>（キャンパス・デザイン・ラボ）</a:t>
            </a:r>
          </a:p>
        </p:txBody>
      </p:sp>
      <p:sp>
        <p:nvSpPr>
          <p:cNvPr id="3" name="テキスト プレースホルダー 2">
            <a:extLst>
              <a:ext uri="{FF2B5EF4-FFF2-40B4-BE49-F238E27FC236}">
                <a16:creationId xmlns:a16="http://schemas.microsoft.com/office/drawing/2014/main" id="{16467CAD-06CA-11B6-2F71-55E220DCF661}"/>
              </a:ext>
            </a:extLst>
          </p:cNvPr>
          <p:cNvSpPr>
            <a:spLocks noGrp="1"/>
          </p:cNvSpPr>
          <p:nvPr>
            <p:ph type="body" sz="quarter" idx="10"/>
          </p:nvPr>
        </p:nvSpPr>
        <p:spPr>
          <a:xfrm>
            <a:off x="200025" y="585787"/>
            <a:ext cx="9505950" cy="298131"/>
          </a:xfrm>
        </p:spPr>
        <p:txBody>
          <a:bodyPr/>
          <a:lstStyle/>
          <a:p>
            <a:r>
              <a:rPr lang="ja-JP" altLang="en-US" dirty="0"/>
              <a:t>株式会社あいうえお</a:t>
            </a:r>
          </a:p>
        </p:txBody>
      </p:sp>
      <p:sp>
        <p:nvSpPr>
          <p:cNvPr id="31" name="テキスト プレースホルダー 30">
            <a:extLst>
              <a:ext uri="{FF2B5EF4-FFF2-40B4-BE49-F238E27FC236}">
                <a16:creationId xmlns:a16="http://schemas.microsoft.com/office/drawing/2014/main" id="{F0001CCF-AFFF-AF3C-F10C-4E025FE142E9}"/>
              </a:ext>
            </a:extLst>
          </p:cNvPr>
          <p:cNvSpPr>
            <a:spLocks noGrp="1"/>
          </p:cNvSpPr>
          <p:nvPr>
            <p:ph type="body" sz="quarter" idx="12"/>
          </p:nvPr>
        </p:nvSpPr>
        <p:spPr>
          <a:xfrm>
            <a:off x="362464" y="3296753"/>
            <a:ext cx="4395897" cy="1225608"/>
          </a:xfrm>
        </p:spPr>
        <p:txBody>
          <a:bodyPr/>
          <a:lstStyle/>
          <a:p>
            <a:r>
              <a:rPr lang="en-US" altLang="ja-JP" dirty="0"/>
              <a:t>Campus Design Lab</a:t>
            </a:r>
            <a:r>
              <a:rPr lang="ja-JP" altLang="en-US" dirty="0"/>
              <a:t>は、大学生が自分らしい人生を描くための「ライフ設計」と「お金の基礎力」を身につける、</a:t>
            </a:r>
            <a:r>
              <a:rPr lang="en-US" altLang="ja-JP" dirty="0"/>
              <a:t>e</a:t>
            </a:r>
            <a:r>
              <a:rPr lang="ja-JP" altLang="en-US" dirty="0"/>
              <a:t>ラーニングとワークショップ、セミナーを組合わせたライフデザイン支援プログラムです。</a:t>
            </a:r>
          </a:p>
          <a:p>
            <a:r>
              <a:rPr lang="ja-JP" altLang="en-US" dirty="0"/>
              <a:t> 急速に変化する社会の中で、キャリア選択だけでなく、生き方・暮らし方・お金の扱い方についても主体的に考えられる人を育てることを目的としています。</a:t>
            </a:r>
          </a:p>
        </p:txBody>
      </p:sp>
      <p:sp>
        <p:nvSpPr>
          <p:cNvPr id="15" name="テキスト プレースホルダー 14">
            <a:extLst>
              <a:ext uri="{FF2B5EF4-FFF2-40B4-BE49-F238E27FC236}">
                <a16:creationId xmlns:a16="http://schemas.microsoft.com/office/drawing/2014/main" id="{AB0D69AC-9966-C093-43E7-F08AFC8FDA1B}"/>
              </a:ext>
            </a:extLst>
          </p:cNvPr>
          <p:cNvSpPr>
            <a:spLocks noGrp="1"/>
          </p:cNvSpPr>
          <p:nvPr>
            <p:ph type="body" sz="quarter" idx="15"/>
          </p:nvPr>
        </p:nvSpPr>
        <p:spPr>
          <a:xfrm>
            <a:off x="5093970" y="6068451"/>
            <a:ext cx="3542537" cy="215192"/>
          </a:xfrm>
        </p:spPr>
        <p:txBody>
          <a:bodyPr/>
          <a:lstStyle/>
          <a:p>
            <a:r>
              <a:rPr lang="ja-JP" altLang="en-US" dirty="0"/>
              <a:t>株式会社あいうえお　新規事業開発室</a:t>
            </a:r>
          </a:p>
        </p:txBody>
      </p:sp>
      <p:sp>
        <p:nvSpPr>
          <p:cNvPr id="29" name="テキスト プレースホルダー 28">
            <a:extLst>
              <a:ext uri="{FF2B5EF4-FFF2-40B4-BE49-F238E27FC236}">
                <a16:creationId xmlns:a16="http://schemas.microsoft.com/office/drawing/2014/main" id="{3A626F27-6E6E-4368-B940-4ED31B8C6880}"/>
              </a:ext>
            </a:extLst>
          </p:cNvPr>
          <p:cNvSpPr>
            <a:spLocks noGrp="1"/>
          </p:cNvSpPr>
          <p:nvPr>
            <p:ph type="body" sz="quarter" idx="16"/>
          </p:nvPr>
        </p:nvSpPr>
        <p:spPr>
          <a:xfrm>
            <a:off x="5513399" y="6240335"/>
            <a:ext cx="2251381" cy="215192"/>
          </a:xfrm>
        </p:spPr>
        <p:txBody>
          <a:bodyPr/>
          <a:lstStyle/>
          <a:p>
            <a:r>
              <a:rPr lang="en-US" altLang="ja-JP" dirty="0"/>
              <a:t>99‐9999‐9999</a:t>
            </a:r>
            <a:endParaRPr lang="ja-JP" altLang="en-US" dirty="0"/>
          </a:p>
        </p:txBody>
      </p:sp>
      <p:sp>
        <p:nvSpPr>
          <p:cNvPr id="32" name="テキスト プレースホルダー 31">
            <a:extLst>
              <a:ext uri="{FF2B5EF4-FFF2-40B4-BE49-F238E27FC236}">
                <a16:creationId xmlns:a16="http://schemas.microsoft.com/office/drawing/2014/main" id="{CA462E80-EE16-1ADB-E896-61FBBB4B8F22}"/>
              </a:ext>
            </a:extLst>
          </p:cNvPr>
          <p:cNvSpPr>
            <a:spLocks noGrp="1"/>
          </p:cNvSpPr>
          <p:nvPr>
            <p:ph type="body" sz="quarter" idx="17"/>
          </p:nvPr>
        </p:nvSpPr>
        <p:spPr>
          <a:xfrm>
            <a:off x="5958203" y="6412899"/>
            <a:ext cx="3747772" cy="215192"/>
          </a:xfrm>
        </p:spPr>
        <p:txBody>
          <a:bodyPr/>
          <a:lstStyle/>
          <a:p>
            <a:r>
              <a:rPr lang="en-US" altLang="ja-JP" dirty="0"/>
              <a:t>xxxxx.xxxxx@xxx.xx.xx</a:t>
            </a:r>
            <a:endParaRPr lang="ja-JP" altLang="en-US" dirty="0"/>
          </a:p>
        </p:txBody>
      </p:sp>
      <p:sp>
        <p:nvSpPr>
          <p:cNvPr id="33" name="テキスト プレースホルダー 32">
            <a:extLst>
              <a:ext uri="{FF2B5EF4-FFF2-40B4-BE49-F238E27FC236}">
                <a16:creationId xmlns:a16="http://schemas.microsoft.com/office/drawing/2014/main" id="{B41F4B6D-ACDB-08C7-5676-E69914CA1177}"/>
              </a:ext>
            </a:extLst>
          </p:cNvPr>
          <p:cNvSpPr>
            <a:spLocks noGrp="1"/>
          </p:cNvSpPr>
          <p:nvPr>
            <p:ph type="body" sz="quarter" idx="18"/>
          </p:nvPr>
        </p:nvSpPr>
        <p:spPr>
          <a:xfrm>
            <a:off x="8157540" y="6240335"/>
            <a:ext cx="1544616" cy="215192"/>
          </a:xfrm>
        </p:spPr>
        <p:txBody>
          <a:bodyPr/>
          <a:lstStyle/>
          <a:p>
            <a:r>
              <a:rPr lang="ja-JP" altLang="en-US" dirty="0"/>
              <a:t>太郎、花子</a:t>
            </a:r>
          </a:p>
        </p:txBody>
      </p:sp>
      <p:sp>
        <p:nvSpPr>
          <p:cNvPr id="34" name="テキスト プレースホルダー 33">
            <a:extLst>
              <a:ext uri="{FF2B5EF4-FFF2-40B4-BE49-F238E27FC236}">
                <a16:creationId xmlns:a16="http://schemas.microsoft.com/office/drawing/2014/main" id="{F7682813-2809-544E-D62C-69B2793E3EE5}"/>
              </a:ext>
            </a:extLst>
          </p:cNvPr>
          <p:cNvSpPr>
            <a:spLocks noGrp="1"/>
          </p:cNvSpPr>
          <p:nvPr>
            <p:ph type="body" sz="quarter" idx="19"/>
          </p:nvPr>
        </p:nvSpPr>
        <p:spPr>
          <a:xfrm>
            <a:off x="362464" y="4932537"/>
            <a:ext cx="4395897" cy="681544"/>
          </a:xfrm>
        </p:spPr>
        <p:txBody>
          <a:bodyPr/>
          <a:lstStyle/>
          <a:p>
            <a:r>
              <a:rPr lang="ja-JP" altLang="en-US" dirty="0"/>
              <a:t>大学生は、限られた情報や経験をもとに就職先等を決めてしまい就職後に、想像していた生き方・暮らし方等とのギャップに直面する課題があります。それに対し、生き方・暮らし方・お金の扱い方についても幅広い情報提供と考える機会を提供します。</a:t>
            </a:r>
          </a:p>
        </p:txBody>
      </p:sp>
      <p:sp>
        <p:nvSpPr>
          <p:cNvPr id="35" name="テキスト プレースホルダー 34">
            <a:extLst>
              <a:ext uri="{FF2B5EF4-FFF2-40B4-BE49-F238E27FC236}">
                <a16:creationId xmlns:a16="http://schemas.microsoft.com/office/drawing/2014/main" id="{2E0807F1-3576-A1AF-8974-77A8D7277E30}"/>
              </a:ext>
            </a:extLst>
          </p:cNvPr>
          <p:cNvSpPr>
            <a:spLocks noGrp="1"/>
          </p:cNvSpPr>
          <p:nvPr>
            <p:ph type="body" sz="quarter" idx="20"/>
          </p:nvPr>
        </p:nvSpPr>
        <p:spPr>
          <a:xfrm>
            <a:off x="356242" y="6059006"/>
            <a:ext cx="4395897" cy="581381"/>
          </a:xfrm>
        </p:spPr>
        <p:txBody>
          <a:bodyPr/>
          <a:lstStyle/>
          <a:p>
            <a:r>
              <a:rPr lang="ja-JP" altLang="en-US" dirty="0"/>
              <a:t>参加者</a:t>
            </a:r>
            <a:r>
              <a:rPr lang="en-US" altLang="ja-JP" dirty="0"/>
              <a:t>1</a:t>
            </a:r>
            <a:r>
              <a:rPr lang="ja-JP" altLang="en-US" dirty="0"/>
              <a:t>名当たり１万円、</a:t>
            </a:r>
            <a:r>
              <a:rPr lang="en-US" altLang="ja-JP" dirty="0"/>
              <a:t>20</a:t>
            </a:r>
            <a:r>
              <a:rPr lang="ja-JP" altLang="en-US" dirty="0"/>
              <a:t>名以上は団体割引等あり</a:t>
            </a:r>
            <a:endParaRPr lang="en-US" altLang="ja-JP" dirty="0"/>
          </a:p>
          <a:p>
            <a:r>
              <a:rPr lang="ja-JP" altLang="en-US" dirty="0"/>
              <a:t>最少実施人数は</a:t>
            </a:r>
            <a:r>
              <a:rPr lang="en-US" altLang="ja-JP" dirty="0"/>
              <a:t>10</a:t>
            </a:r>
            <a:r>
              <a:rPr lang="ja-JP" altLang="en-US" dirty="0"/>
              <a:t>名～</a:t>
            </a:r>
          </a:p>
          <a:p>
            <a:endParaRPr lang="ja-JP" altLang="en-US" dirty="0"/>
          </a:p>
        </p:txBody>
      </p:sp>
      <p:pic>
        <p:nvPicPr>
          <p:cNvPr id="4" name="図 3" descr="ボードに書いている人">
            <a:extLst>
              <a:ext uri="{FF2B5EF4-FFF2-40B4-BE49-F238E27FC236}">
                <a16:creationId xmlns:a16="http://schemas.microsoft.com/office/drawing/2014/main" id="{E7447603-8540-18BA-EC39-68C68FAA187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54646" y="2519200"/>
            <a:ext cx="2449387" cy="1632924"/>
          </a:xfrm>
          <a:prstGeom prst="rect">
            <a:avLst/>
          </a:prstGeom>
        </p:spPr>
      </p:pic>
      <p:pic>
        <p:nvPicPr>
          <p:cNvPr id="6" name="図 5" descr="付箋が付いた壁。">
            <a:extLst>
              <a:ext uri="{FF2B5EF4-FFF2-40B4-BE49-F238E27FC236}">
                <a16:creationId xmlns:a16="http://schemas.microsoft.com/office/drawing/2014/main" id="{C4AD6B22-6C76-E6B8-D31A-8E42B61DB09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16739" y="1287212"/>
            <a:ext cx="1787294" cy="1106695"/>
          </a:xfrm>
          <a:prstGeom prst="rect">
            <a:avLst/>
          </a:prstGeom>
        </p:spPr>
      </p:pic>
      <p:pic>
        <p:nvPicPr>
          <p:cNvPr id="8" name="図 7" descr="職場のユーザー">
            <a:extLst>
              <a:ext uri="{FF2B5EF4-FFF2-40B4-BE49-F238E27FC236}">
                <a16:creationId xmlns:a16="http://schemas.microsoft.com/office/drawing/2014/main" id="{EE4D1F44-C769-380D-767C-BDE2289C001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82163" y="1287212"/>
            <a:ext cx="2535677" cy="1681726"/>
          </a:xfrm>
          <a:prstGeom prst="rect">
            <a:avLst/>
          </a:prstGeom>
        </p:spPr>
      </p:pic>
      <p:sp>
        <p:nvSpPr>
          <p:cNvPr id="10" name="正方形/長方形 9">
            <a:extLst>
              <a:ext uri="{FF2B5EF4-FFF2-40B4-BE49-F238E27FC236}">
                <a16:creationId xmlns:a16="http://schemas.microsoft.com/office/drawing/2014/main" id="{E9C820E2-177E-7C7E-FC1A-F17B877620CF}"/>
              </a:ext>
            </a:extLst>
          </p:cNvPr>
          <p:cNvSpPr/>
          <p:nvPr/>
        </p:nvSpPr>
        <p:spPr>
          <a:xfrm>
            <a:off x="5182163" y="3029006"/>
            <a:ext cx="1990137" cy="25179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36000" anchor="t">
            <a:sp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lvl="1">
              <a:spcBef>
                <a:spcPts val="300"/>
              </a:spcBef>
              <a:buClr>
                <a:schemeClr val="bg1">
                  <a:lumMod val="50000"/>
                </a:schemeClr>
              </a:buClr>
              <a:buSzPct val="80000"/>
            </a:pPr>
            <a:r>
              <a:rPr lang="ja-JP" altLang="en-US" sz="1400" dirty="0">
                <a:solidFill>
                  <a:schemeClr val="tx1"/>
                </a:solidFill>
                <a:latin typeface="Meiryo UI" panose="020B0604030504040204" pitchFamily="50" charset="-128"/>
                <a:ea typeface="Meiryo UI" panose="020B0604030504040204" pitchFamily="50" charset="-128"/>
              </a:rPr>
              <a:t>ワークショップ実施中の様子</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2B72A3D-3F9C-5992-9E99-4D35BA13ED89}"/>
              </a:ext>
            </a:extLst>
          </p:cNvPr>
          <p:cNvSpPr/>
          <p:nvPr/>
        </p:nvSpPr>
        <p:spPr>
          <a:xfrm>
            <a:off x="7467545" y="5453536"/>
            <a:ext cx="1990137" cy="25179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36000" anchor="t">
            <a:sp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lvl="1">
              <a:spcBef>
                <a:spcPts val="300"/>
              </a:spcBef>
              <a:buClr>
                <a:schemeClr val="bg1">
                  <a:lumMod val="50000"/>
                </a:schemeClr>
              </a:buClr>
              <a:buSzPct val="80000"/>
            </a:pPr>
            <a:r>
              <a:rPr lang="ja-JP" altLang="en-US" sz="1400" dirty="0">
                <a:solidFill>
                  <a:schemeClr val="tx1"/>
                </a:solidFill>
                <a:latin typeface="Meiryo UI" panose="020B0604030504040204" pitchFamily="50" charset="-128"/>
                <a:ea typeface="Meiryo UI" panose="020B0604030504040204" pitchFamily="50" charset="-128"/>
              </a:rPr>
              <a:t>お金に関するセミナーの様子</a:t>
            </a:r>
            <a:endParaRPr lang="en-US" altLang="ja-JP" sz="1400" dirty="0">
              <a:solidFill>
                <a:schemeClr val="tx1"/>
              </a:solidFill>
              <a:latin typeface="Meiryo UI" panose="020B0604030504040204" pitchFamily="50" charset="-128"/>
              <a:ea typeface="Meiryo UI" panose="020B0604030504040204" pitchFamily="50" charset="-128"/>
            </a:endParaRPr>
          </a:p>
        </p:txBody>
      </p:sp>
      <p:pic>
        <p:nvPicPr>
          <p:cNvPr id="14" name="図 13" descr="会議室で会議をする人たち">
            <a:extLst>
              <a:ext uri="{FF2B5EF4-FFF2-40B4-BE49-F238E27FC236}">
                <a16:creationId xmlns:a16="http://schemas.microsoft.com/office/drawing/2014/main" id="{7272CAAF-1104-DA78-4F30-13EF06B1012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141584" y="4194517"/>
            <a:ext cx="2272787" cy="1515193"/>
          </a:xfrm>
          <a:prstGeom prst="rect">
            <a:avLst/>
          </a:prstGeom>
        </p:spPr>
      </p:pic>
      <p:sp>
        <p:nvSpPr>
          <p:cNvPr id="5" name="テキスト プレースホルダー 30">
            <a:extLst>
              <a:ext uri="{FF2B5EF4-FFF2-40B4-BE49-F238E27FC236}">
                <a16:creationId xmlns:a16="http://schemas.microsoft.com/office/drawing/2014/main" id="{D0DB2682-92DC-C930-162C-BF3C1D30AD68}"/>
              </a:ext>
            </a:extLst>
          </p:cNvPr>
          <p:cNvSpPr txBox="1">
            <a:spLocks/>
          </p:cNvSpPr>
          <p:nvPr/>
        </p:nvSpPr>
        <p:spPr bwMode="gray">
          <a:xfrm>
            <a:off x="362464" y="5032717"/>
            <a:ext cx="4395897" cy="822519"/>
          </a:xfrm>
          <a:prstGeom prst="rect">
            <a:avLst/>
          </a:prstGeom>
        </p:spPr>
        <p:txBody>
          <a:bodyPr vert="horz" lIns="36000" tIns="45720" rIns="0" bIns="45720" rtlCol="0">
            <a:noAutofit/>
          </a:bodyPr>
          <a:lstStyle>
            <a:lvl1pPr marL="182563" indent="-182563" algn="l" defTabSz="914400" rtl="0" eaLnBrk="1" latinLnBrk="0" hangingPunct="1">
              <a:lnSpc>
                <a:spcPct val="90000"/>
              </a:lnSpc>
              <a:spcBef>
                <a:spcPts val="0"/>
              </a:spcBef>
              <a:buClr>
                <a:schemeClr val="bg1">
                  <a:lumMod val="50000"/>
                </a:schemeClr>
              </a:buClr>
              <a:buFont typeface="Wingdings" panose="05000000000000000000" pitchFamily="2" charset="2"/>
              <a:buChar char="l"/>
              <a:defRPr kumimoji="1" lang="ja-JP" altLang="en-US" sz="1400" kern="1200" dirty="0" smtClean="0">
                <a:solidFill>
                  <a:schemeClr val="tx1"/>
                </a:solidFill>
                <a:latin typeface="Meiryo UI" panose="020B0604030504040204" pitchFamily="50" charset="-128"/>
                <a:ea typeface="Meiryo UI" panose="020B0604030504040204" pitchFamily="50" charset="-128"/>
                <a:cs typeface="+mn-cs"/>
              </a:defRPr>
            </a:lvl1pPr>
            <a:lvl2pPr marL="452438" indent="-273050" algn="l" defTabSz="914400" rtl="0" eaLnBrk="1" latinLnBrk="0" hangingPunct="1">
              <a:lnSpc>
                <a:spcPct val="90000"/>
              </a:lnSpc>
              <a:spcBef>
                <a:spcPts val="500"/>
              </a:spcBef>
              <a:buFont typeface="Meiryo UI" panose="020B0604030504040204" pitchFamily="50" charset="-128"/>
              <a:buChar char="—"/>
              <a:defRPr kumimoji="1"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lang="ja-JP" altLang="en-US" sz="1200" dirty="0"/>
          </a:p>
        </p:txBody>
      </p:sp>
      <p:sp>
        <p:nvSpPr>
          <p:cNvPr id="69" name="正方形/長方形 10">
            <a:extLst>
              <a:ext uri="{FF2B5EF4-FFF2-40B4-BE49-F238E27FC236}">
                <a16:creationId xmlns:a16="http://schemas.microsoft.com/office/drawing/2014/main" id="{B835058B-95CD-1796-5EA5-8B11B3D0A92F}"/>
              </a:ext>
            </a:extLst>
          </p:cNvPr>
          <p:cNvSpPr/>
          <p:nvPr/>
        </p:nvSpPr>
        <p:spPr>
          <a:xfrm>
            <a:off x="326098" y="1328825"/>
            <a:ext cx="828000"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10</a:t>
            </a:r>
            <a:r>
              <a:rPr kumimoji="1" lang="ja-JP" altLang="en-US" sz="1050" b="1" dirty="0">
                <a:solidFill>
                  <a:schemeClr val="bg1"/>
                </a:solidFill>
                <a:latin typeface="+mn-ea"/>
                <a:cs typeface="メイリオ" panose="020B0604030504040204" pitchFamily="50" charset="-128"/>
              </a:rPr>
              <a:t>代後半</a:t>
            </a:r>
            <a:endParaRPr kumimoji="1" lang="en-US" altLang="ja-JP" sz="1050" b="1" dirty="0">
              <a:solidFill>
                <a:schemeClr val="bg1"/>
              </a:solidFill>
              <a:latin typeface="+mn-ea"/>
              <a:cs typeface="メイリオ" panose="020B0604030504040204" pitchFamily="50" charset="-128"/>
            </a:endParaRPr>
          </a:p>
          <a:p>
            <a:pPr algn="ctr"/>
            <a:r>
              <a:rPr kumimoji="1" lang="en-US" altLang="ja-JP" sz="600" b="0" dirty="0">
                <a:solidFill>
                  <a:schemeClr val="bg1"/>
                </a:solidFill>
                <a:latin typeface="+mn-ea"/>
                <a:cs typeface="メイリオ" panose="020B0604030504040204" pitchFamily="50" charset="-128"/>
              </a:rPr>
              <a:t>(</a:t>
            </a:r>
            <a:r>
              <a:rPr kumimoji="1" lang="ja-JP" altLang="en-US" sz="600" b="0" dirty="0">
                <a:solidFill>
                  <a:schemeClr val="bg1"/>
                </a:solidFill>
                <a:latin typeface="+mn-ea"/>
                <a:cs typeface="メイリオ" panose="020B0604030504040204" pitchFamily="50" charset="-128"/>
              </a:rPr>
              <a:t>高校生・大学生</a:t>
            </a:r>
            <a:r>
              <a:rPr kumimoji="1" lang="en-US" altLang="ja-JP" sz="600" b="0" dirty="0">
                <a:solidFill>
                  <a:schemeClr val="bg1"/>
                </a:solidFill>
                <a:latin typeface="+mn-ea"/>
                <a:cs typeface="メイリオ" panose="020B0604030504040204" pitchFamily="50" charset="-128"/>
              </a:rPr>
              <a:t>)</a:t>
            </a:r>
            <a:endParaRPr kumimoji="1" lang="ja-JP" altLang="en-US" sz="600" b="0" dirty="0">
              <a:solidFill>
                <a:schemeClr val="bg1"/>
              </a:solidFill>
              <a:latin typeface="+mn-ea"/>
              <a:cs typeface="メイリオ" panose="020B0604030504040204" pitchFamily="50" charset="-128"/>
            </a:endParaRPr>
          </a:p>
        </p:txBody>
      </p:sp>
      <p:sp>
        <p:nvSpPr>
          <p:cNvPr id="70" name="正方形/長方形 11">
            <a:extLst>
              <a:ext uri="{FF2B5EF4-FFF2-40B4-BE49-F238E27FC236}">
                <a16:creationId xmlns:a16="http://schemas.microsoft.com/office/drawing/2014/main" id="{AC3066C1-C750-08E0-38C3-6EBCD20AE717}"/>
              </a:ext>
            </a:extLst>
          </p:cNvPr>
          <p:cNvSpPr/>
          <p:nvPr/>
        </p:nvSpPr>
        <p:spPr>
          <a:xfrm>
            <a:off x="1227960" y="1328825"/>
            <a:ext cx="828000" cy="324000"/>
          </a:xfrm>
          <a:prstGeom prst="roundRect">
            <a:avLst/>
          </a:prstGeom>
          <a:solidFill>
            <a:schemeClr val="tx2">
              <a:lumMod val="60000"/>
              <a:lumOff val="4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50" b="1" dirty="0">
                <a:solidFill>
                  <a:schemeClr val="bg1"/>
                </a:solidFill>
                <a:latin typeface="+mn-ea"/>
                <a:cs typeface="メイリオ" panose="020B0604030504040204" pitchFamily="50" charset="-128"/>
              </a:rPr>
              <a:t>20</a:t>
            </a:r>
            <a:r>
              <a:rPr kumimoji="1" lang="ja-JP" altLang="en-US" sz="1050" b="1" dirty="0">
                <a:solidFill>
                  <a:schemeClr val="bg1"/>
                </a:solidFill>
                <a:latin typeface="+mn-ea"/>
                <a:cs typeface="メイリオ" panose="020B0604030504040204" pitchFamily="50" charset="-128"/>
              </a:rPr>
              <a:t>代前半</a:t>
            </a:r>
            <a:endParaRPr kumimoji="1" lang="en-US" altLang="ja-JP" sz="1050" b="1" dirty="0">
              <a:solidFill>
                <a:schemeClr val="bg1"/>
              </a:solidFill>
              <a:latin typeface="+mn-ea"/>
              <a:cs typeface="メイリオ" panose="020B0604030504040204" pitchFamily="50" charset="-128"/>
            </a:endParaRPr>
          </a:p>
          <a:p>
            <a:pPr algn="ctr"/>
            <a:r>
              <a:rPr kumimoji="1" lang="en-US" altLang="ja-JP" sz="600" b="0" kern="1200" dirty="0">
                <a:solidFill>
                  <a:schemeClr val="bg1"/>
                </a:solidFill>
                <a:latin typeface="+mn-ea"/>
                <a:ea typeface="+mn-ea"/>
                <a:cs typeface="メイリオ" panose="020B0604030504040204" pitchFamily="50" charset="-128"/>
              </a:rPr>
              <a:t>(</a:t>
            </a:r>
            <a:r>
              <a:rPr kumimoji="1" lang="ja-JP" altLang="en-US" sz="600" b="0" kern="1200" dirty="0">
                <a:solidFill>
                  <a:schemeClr val="bg1"/>
                </a:solidFill>
                <a:latin typeface="+mn-ea"/>
                <a:ea typeface="+mn-ea"/>
                <a:cs typeface="メイリオ" panose="020B0604030504040204" pitchFamily="50" charset="-128"/>
              </a:rPr>
              <a:t>大学生・若手社会人</a:t>
            </a:r>
            <a:r>
              <a:rPr kumimoji="1" lang="en-US" altLang="ja-JP" sz="600" b="0" kern="1200" dirty="0">
                <a:solidFill>
                  <a:schemeClr val="bg1"/>
                </a:solidFill>
                <a:latin typeface="+mn-ea"/>
                <a:ea typeface="+mn-ea"/>
                <a:cs typeface="メイリオ" panose="020B0604030504040204" pitchFamily="50" charset="-128"/>
              </a:rPr>
              <a:t>)</a:t>
            </a:r>
            <a:endParaRPr kumimoji="1" lang="ja-JP" altLang="en-US" sz="600" b="0" kern="1200" dirty="0">
              <a:solidFill>
                <a:schemeClr val="bg1"/>
              </a:solidFill>
              <a:latin typeface="+mn-ea"/>
              <a:ea typeface="+mn-ea"/>
              <a:cs typeface="メイリオ" panose="020B0604030504040204" pitchFamily="50" charset="-128"/>
            </a:endParaRPr>
          </a:p>
        </p:txBody>
      </p:sp>
      <p:sp>
        <p:nvSpPr>
          <p:cNvPr id="71" name="正方形/長方形 15">
            <a:extLst>
              <a:ext uri="{FF2B5EF4-FFF2-40B4-BE49-F238E27FC236}">
                <a16:creationId xmlns:a16="http://schemas.microsoft.com/office/drawing/2014/main" id="{C1BE4012-047E-5BD3-AF52-90B7D2E53264}"/>
              </a:ext>
            </a:extLst>
          </p:cNvPr>
          <p:cNvSpPr/>
          <p:nvPr/>
        </p:nvSpPr>
        <p:spPr>
          <a:xfrm>
            <a:off x="326098" y="2161143"/>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ワークショップ</a:t>
            </a:r>
          </a:p>
        </p:txBody>
      </p:sp>
      <p:sp>
        <p:nvSpPr>
          <p:cNvPr id="72" name="正方形/長方形 18">
            <a:extLst>
              <a:ext uri="{FF2B5EF4-FFF2-40B4-BE49-F238E27FC236}">
                <a16:creationId xmlns:a16="http://schemas.microsoft.com/office/drawing/2014/main" id="{0513A9B8-893E-3F2F-DCE2-C81778B2FC64}"/>
              </a:ext>
            </a:extLst>
          </p:cNvPr>
          <p:cNvSpPr/>
          <p:nvPr/>
        </p:nvSpPr>
        <p:spPr>
          <a:xfrm>
            <a:off x="3681547" y="2161143"/>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nchorCtr="0"/>
          <a:lstStyle/>
          <a:p>
            <a:pPr algn="ctr"/>
            <a:r>
              <a:rPr kumimoji="1" lang="ja-JP" altLang="en-US" sz="1000" b="1" dirty="0">
                <a:solidFill>
                  <a:schemeClr val="bg1"/>
                </a:solidFill>
                <a:latin typeface="+mn-ea"/>
                <a:cs typeface="メイリオ" panose="020B0604030504040204" pitchFamily="50" charset="-128"/>
              </a:rPr>
              <a:t>セミナー・講演</a:t>
            </a:r>
            <a:endParaRPr kumimoji="1" lang="en-US" altLang="ja-JP" sz="500" b="1" dirty="0">
              <a:solidFill>
                <a:schemeClr val="bg1"/>
              </a:solidFill>
              <a:latin typeface="+mn-ea"/>
            </a:endParaRPr>
          </a:p>
        </p:txBody>
      </p:sp>
      <p:sp>
        <p:nvSpPr>
          <p:cNvPr id="73" name="正方形/長方形 19">
            <a:extLst>
              <a:ext uri="{FF2B5EF4-FFF2-40B4-BE49-F238E27FC236}">
                <a16:creationId xmlns:a16="http://schemas.microsoft.com/office/drawing/2014/main" id="{A91E4117-506F-0BA6-5BD8-E03395E75B23}"/>
              </a:ext>
            </a:extLst>
          </p:cNvPr>
          <p:cNvSpPr/>
          <p:nvPr/>
        </p:nvSpPr>
        <p:spPr>
          <a:xfrm>
            <a:off x="326098" y="2551945"/>
            <a:ext cx="1080000" cy="324000"/>
          </a:xfrm>
          <a:prstGeom prst="roundRect">
            <a:avLst/>
          </a:prstGeom>
          <a:solidFill>
            <a:schemeClr val="tx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tIns="36000" rIns="72000" bIns="36000" rtlCol="0" anchor="ctr" anchorCtr="0"/>
          <a:lstStyle/>
          <a:p>
            <a:pPr algn="ctr"/>
            <a:r>
              <a:rPr kumimoji="1" lang="en-US" altLang="ja-JP" sz="1000" b="1" dirty="0">
                <a:solidFill>
                  <a:schemeClr val="bg1"/>
                </a:solidFill>
                <a:latin typeface="+mn-ea"/>
                <a:cs typeface="メイリオ" panose="020B0604030504040204" pitchFamily="50" charset="-128"/>
              </a:rPr>
              <a:t>E</a:t>
            </a:r>
            <a:r>
              <a:rPr kumimoji="1" lang="ja-JP" altLang="en-US" sz="1000" b="1" dirty="0">
                <a:solidFill>
                  <a:schemeClr val="bg1"/>
                </a:solidFill>
                <a:latin typeface="+mn-ea"/>
                <a:cs typeface="メイリオ" panose="020B0604030504040204" pitchFamily="50" charset="-128"/>
              </a:rPr>
              <a:t>ラーニング</a:t>
            </a:r>
          </a:p>
        </p:txBody>
      </p:sp>
    </p:spTree>
    <p:extLst>
      <p:ext uri="{BB962C8B-B14F-4D97-AF65-F5344CB8AC3E}">
        <p14:creationId xmlns:p14="http://schemas.microsoft.com/office/powerpoint/2010/main" val="3195820731"/>
      </p:ext>
    </p:extLst>
  </p:cSld>
  <p:clrMapOvr>
    <a:masterClrMapping/>
  </p:clrMapOvr>
</p:sld>
</file>

<file path=ppt/theme/theme1.xml><?xml version="1.0" encoding="utf-8"?>
<a:theme xmlns:a="http://schemas.openxmlformats.org/drawingml/2006/main" name="2020-提案書">
  <a:themeElements>
    <a:clrScheme name="日本総研カラー案4">
      <a:dk1>
        <a:srgbClr val="2C2C2C"/>
      </a:dk1>
      <a:lt1>
        <a:srgbClr val="FFFFFF"/>
      </a:lt1>
      <a:dk2>
        <a:srgbClr val="0072CF"/>
      </a:dk2>
      <a:lt2>
        <a:srgbClr val="DDDDDD"/>
      </a:lt2>
      <a:accent1>
        <a:srgbClr val="FF4C00"/>
      </a:accent1>
      <a:accent2>
        <a:srgbClr val="317689"/>
      </a:accent2>
      <a:accent3>
        <a:srgbClr val="008057"/>
      </a:accent3>
      <a:accent4>
        <a:srgbClr val="72CF00"/>
      </a:accent4>
      <a:accent5>
        <a:srgbClr val="CFC400"/>
      </a:accent5>
      <a:accent6>
        <a:srgbClr val="CF5D00"/>
      </a:accent6>
      <a:hlink>
        <a:srgbClr val="0072CF"/>
      </a:hlink>
      <a:folHlink>
        <a:srgbClr val="0072CF"/>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9525">
          <a:noFill/>
        </a:ln>
        <a:effectLst/>
      </a:spPr>
      <a:bodyPr lIns="108000" tIns="0" rIns="108000" bIns="0" rtlCol="0" anchor="ctr" anchorCtr="0"/>
      <a:lstStyle>
        <a:defPPr algn="ctr">
          <a:defRPr kumimoji="1" sz="1400" b="1" dirty="0">
            <a:solidFill>
              <a:schemeClr val="bg1"/>
            </a:solidFill>
            <a:latin typeface="+mn-ea"/>
            <a:cs typeface="メイリオ"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bg1">
              <a:lumMod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36000" rIns="72000" bIns="36000" rtlCol="0" anchor="ctr">
        <a:normAutofit/>
      </a:bodyPr>
      <a:lstStyle>
        <a:defPPr marL="0" marR="0" indent="0" defTabSz="914400" eaLnBrk="1" fontAlgn="auto" latinLnBrk="0" hangingPunct="1">
          <a:lnSpc>
            <a:spcPct val="110000"/>
          </a:lnSpc>
          <a:spcBef>
            <a:spcPts val="0"/>
          </a:spcBef>
          <a:spcAft>
            <a:spcPts val="300"/>
          </a:spcAft>
          <a:buClrTx/>
          <a:buSzTx/>
          <a:buFontTx/>
          <a:buNone/>
          <a:tabLst/>
          <a:defRPr kumimoji="1" sz="1200" kern="0" dirty="0" smtClean="0">
            <a:latin typeface="Meiryo UI" panose="020B0604030504040204" pitchFamily="50" charset="-128"/>
            <a:ea typeface="Meiryo UI" panose="020B0604030504040204" pitchFamily="50" charset="-128"/>
            <a:cs typeface="メイリオ" panose="020B0604030504040204" pitchFamily="50" charset="-128"/>
          </a:defRPr>
        </a:defPPr>
      </a:lstStyle>
    </a:txDef>
  </a:objectDefaults>
  <a:extraClrSchemeLst/>
  <a:extLst>
    <a:ext uri="{05A4C25C-085E-4340-85A3-A5531E510DB2}">
      <thm15:themeFamily xmlns:thm15="http://schemas.microsoft.com/office/thememl/2012/main" name="200507Kスタ修正済_ROOTS地図コンテンツ作成依頼マニュアル_ver3.0.pptx  -  読み取り専用" id="{94770BF3-B6BB-4DAB-82AC-DB30C090DB2E}" vid="{F28D2EA4-8B2A-48B7-8295-60C44CA5A3A1}"/>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69AEC0DBCDBBE4F880BAE9FED81769A" ma:contentTypeVersion="3" ma:contentTypeDescription="新しいドキュメントを作成します。" ma:contentTypeScope="" ma:versionID="2aa78366bda2728af5bfd9d1e010c38f">
  <xsd:schema xmlns:xsd="http://www.w3.org/2001/XMLSchema" xmlns:xs="http://www.w3.org/2001/XMLSchema" xmlns:p="http://schemas.microsoft.com/office/2006/metadata/properties" xmlns:ns2="f622f927-cf92-4b6e-b21e-26579bcda89e" targetNamespace="http://schemas.microsoft.com/office/2006/metadata/properties" ma:root="true" ma:fieldsID="0121baefb3c0d18c0c15f1809b02b4f0" ns2:_="">
    <xsd:import namespace="f622f927-cf92-4b6e-b21e-26579bcda89e"/>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22f927-cf92-4b6e-b21e-26579bcda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B03EF93-0A9D-452C-B8D4-3CF9D753B5A9}"/>
</file>

<file path=customXml/itemProps2.xml><?xml version="1.0" encoding="utf-8"?>
<ds:datastoreItem xmlns:ds="http://schemas.openxmlformats.org/officeDocument/2006/customXml" ds:itemID="{0477D5E7-B45C-4239-952C-E60C78EAA718}"/>
</file>

<file path=customXml/itemProps3.xml><?xml version="1.0" encoding="utf-8"?>
<ds:datastoreItem xmlns:ds="http://schemas.openxmlformats.org/officeDocument/2006/customXml" ds:itemID="{2A04CCD2-AD99-4091-ACAE-A4430AC688D7}"/>
</file>

<file path=docProps/app.xml><?xml version="1.0" encoding="utf-8"?>
<Properties xmlns="http://schemas.openxmlformats.org/officeDocument/2006/extended-properties" xmlns:vt="http://schemas.openxmlformats.org/officeDocument/2006/docPropsVTypes">
  <TotalTime>0</TotalTime>
  <Words>393</Words>
  <Application>Microsoft Office PowerPoint</Application>
  <PresentationFormat>A4 210 x 297 mm</PresentationFormat>
  <Paragraphs>62</Paragraphs>
  <Slides>3</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Meiryo UI</vt:lpstr>
      <vt:lpstr>游ゴシック</vt:lpstr>
      <vt:lpstr>Arial</vt:lpstr>
      <vt:lpstr>2020-提案書</vt:lpstr>
      <vt:lpstr>PowerPoint プレゼンテーション</vt:lpstr>
      <vt:lpstr>PowerPoint プレゼンテーション</vt:lpstr>
      <vt:lpstr>Campus Design Lab（キャンパス・デザイン・ラボ）</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2025-06-26T04:14:04Z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0x010100A69AEC0DBCDBBE4F880BAE9FED81769A</vt:lpwstr>
  </property>
</Properties>
</file>